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83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3" r:id="rId14"/>
    <p:sldId id="275" r:id="rId15"/>
    <p:sldId id="274" r:id="rId16"/>
    <p:sldId id="276" r:id="rId17"/>
    <p:sldId id="277" r:id="rId18"/>
    <p:sldId id="278" r:id="rId19"/>
    <p:sldId id="279" r:id="rId20"/>
    <p:sldId id="280" r:id="rId21"/>
    <p:sldId id="266" r:id="rId22"/>
    <p:sldId id="281" r:id="rId23"/>
    <p:sldId id="268" r:id="rId24"/>
    <p:sldId id="282" r:id="rId25"/>
    <p:sldId id="270" r:id="rId26"/>
    <p:sldId id="272" r:id="rId27"/>
    <p:sldId id="271" r:id="rId28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s ten Klooster" initials="RtK" lastIdx="1" clrIdx="0">
    <p:extLst/>
  </p:cmAuthor>
  <p:cmAuthor id="2" name="UT-werkplek x64" initials="Ux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52" autoAdjust="0"/>
    <p:restoredTop sz="83270" autoAdjust="0"/>
  </p:normalViewPr>
  <p:slideViewPr>
    <p:cSldViewPr snapToGrid="0">
      <p:cViewPr>
        <p:scale>
          <a:sx n="50" d="100"/>
          <a:sy n="50" d="100"/>
        </p:scale>
        <p:origin x="-1200" y="-9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3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17"/>
    </p:cViewPr>
  </p:sorterViewPr>
  <p:notesViewPr>
    <p:cSldViewPr snapToGrid="0">
      <p:cViewPr varScale="1">
        <p:scale>
          <a:sx n="54" d="100"/>
          <a:sy n="54" d="100"/>
        </p:scale>
        <p:origin x="2631" y="5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6-25T11:18:37.836" idx="1">
    <p:pos x="6495" y="1060"/>
    <p:text>in 2008 and 2009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35D279-74DB-4E6A-AEE9-0BDC1D67B71F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36AEE9D-F81E-41BF-9B71-AF7A72FB0572}">
      <dgm:prSet phldrT="[Text]"/>
      <dgm:spPr/>
      <dgm:t>
        <a:bodyPr/>
        <a:lstStyle/>
        <a:p>
          <a:r>
            <a:rPr lang="en-US" dirty="0" smtClean="0"/>
            <a:t>Empirical research question</a:t>
          </a:r>
          <a:endParaRPr lang="en-US" dirty="0"/>
        </a:p>
      </dgm:t>
    </dgm:pt>
    <dgm:pt modelId="{414131ED-7BDA-4576-A65B-DCD095E6A368}" type="parTrans" cxnId="{493CFE7D-D3FE-40FB-BCE3-4AF6BF6D9BE4}">
      <dgm:prSet/>
      <dgm:spPr/>
      <dgm:t>
        <a:bodyPr/>
        <a:lstStyle/>
        <a:p>
          <a:endParaRPr lang="en-US"/>
        </a:p>
      </dgm:t>
    </dgm:pt>
    <dgm:pt modelId="{1E622007-91B2-4481-A1CE-DD68EB2FC175}" type="sibTrans" cxnId="{493CFE7D-D3FE-40FB-BCE3-4AF6BF6D9BE4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3B6C81F4-0CAA-4C6E-811F-598C9D127BBB}">
      <dgm:prSet phldrT="[Text]"/>
      <dgm:spPr/>
      <dgm:t>
        <a:bodyPr/>
        <a:lstStyle/>
        <a:p>
          <a:r>
            <a:rPr lang="en-US" dirty="0" smtClean="0"/>
            <a:t>Knowledge/answer</a:t>
          </a:r>
          <a:endParaRPr lang="en-US" dirty="0"/>
        </a:p>
      </dgm:t>
    </dgm:pt>
    <dgm:pt modelId="{32E52C4E-2A81-4712-8772-E3DBC71AA86E}" type="parTrans" cxnId="{991DD699-7864-41B3-B6CB-1105BF7643D3}">
      <dgm:prSet/>
      <dgm:spPr/>
      <dgm:t>
        <a:bodyPr/>
        <a:lstStyle/>
        <a:p>
          <a:endParaRPr lang="en-US"/>
        </a:p>
      </dgm:t>
    </dgm:pt>
    <dgm:pt modelId="{A59629C1-24B0-467E-A45C-F83ED8F508C5}" type="sibTrans" cxnId="{991DD699-7864-41B3-B6CB-1105BF7643D3}">
      <dgm:prSet/>
      <dgm:spPr/>
      <dgm:t>
        <a:bodyPr/>
        <a:lstStyle/>
        <a:p>
          <a:endParaRPr lang="en-US"/>
        </a:p>
      </dgm:t>
    </dgm:pt>
    <dgm:pt modelId="{B6B781B5-A02C-4CDF-8374-45B6DA27AADC}" type="pres">
      <dgm:prSet presAssocID="{4135D279-74DB-4E6A-AEE9-0BDC1D67B7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316731-8701-46B3-B9AC-4B3F7AEB1B9D}" type="pres">
      <dgm:prSet presAssocID="{436AEE9D-F81E-41BF-9B71-AF7A72FB057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2B88F-B56B-4A47-920F-5A00166B330E}" type="pres">
      <dgm:prSet presAssocID="{1E622007-91B2-4481-A1CE-DD68EB2FC175}" presName="sibTrans" presStyleLbl="sibTrans2D1" presStyleIdx="0" presStyleCnt="1"/>
      <dgm:spPr/>
      <dgm:t>
        <a:bodyPr/>
        <a:lstStyle/>
        <a:p>
          <a:endParaRPr lang="en-US"/>
        </a:p>
      </dgm:t>
    </dgm:pt>
    <dgm:pt modelId="{9A901952-9DEC-421B-9F1F-FBD501246446}" type="pres">
      <dgm:prSet presAssocID="{1E622007-91B2-4481-A1CE-DD68EB2FC175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24DD5B8A-6B9C-40CB-B1E0-70720DCABF14}" type="pres">
      <dgm:prSet presAssocID="{3B6C81F4-0CAA-4C6E-811F-598C9D127BB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51DBAD-8D0E-4218-8C12-5A9D3199BCD0}" type="presOf" srcId="{436AEE9D-F81E-41BF-9B71-AF7A72FB0572}" destId="{42316731-8701-46B3-B9AC-4B3F7AEB1B9D}" srcOrd="0" destOrd="0" presId="urn:microsoft.com/office/officeart/2005/8/layout/process1"/>
    <dgm:cxn modelId="{991DD699-7864-41B3-B6CB-1105BF7643D3}" srcId="{4135D279-74DB-4E6A-AEE9-0BDC1D67B71F}" destId="{3B6C81F4-0CAA-4C6E-811F-598C9D127BBB}" srcOrd="1" destOrd="0" parTransId="{32E52C4E-2A81-4712-8772-E3DBC71AA86E}" sibTransId="{A59629C1-24B0-467E-A45C-F83ED8F508C5}"/>
    <dgm:cxn modelId="{6F30A54A-AB80-4CC1-A0B0-6871BD1437D9}" type="presOf" srcId="{1E622007-91B2-4481-A1CE-DD68EB2FC175}" destId="{B462B88F-B56B-4A47-920F-5A00166B330E}" srcOrd="0" destOrd="0" presId="urn:microsoft.com/office/officeart/2005/8/layout/process1"/>
    <dgm:cxn modelId="{493CFE7D-D3FE-40FB-BCE3-4AF6BF6D9BE4}" srcId="{4135D279-74DB-4E6A-AEE9-0BDC1D67B71F}" destId="{436AEE9D-F81E-41BF-9B71-AF7A72FB0572}" srcOrd="0" destOrd="0" parTransId="{414131ED-7BDA-4576-A65B-DCD095E6A368}" sibTransId="{1E622007-91B2-4481-A1CE-DD68EB2FC175}"/>
    <dgm:cxn modelId="{B2680D23-3D9C-49A9-A34C-E9D4CF03383D}" type="presOf" srcId="{4135D279-74DB-4E6A-AEE9-0BDC1D67B71F}" destId="{B6B781B5-A02C-4CDF-8374-45B6DA27AADC}" srcOrd="0" destOrd="0" presId="urn:microsoft.com/office/officeart/2005/8/layout/process1"/>
    <dgm:cxn modelId="{9A1E5EA3-6C1A-42B7-88FF-42872A6CCDF8}" type="presOf" srcId="{3B6C81F4-0CAA-4C6E-811F-598C9D127BBB}" destId="{24DD5B8A-6B9C-40CB-B1E0-70720DCABF14}" srcOrd="0" destOrd="0" presId="urn:microsoft.com/office/officeart/2005/8/layout/process1"/>
    <dgm:cxn modelId="{5D2C41C3-E9DA-460E-906C-9A51B0ABA8E6}" type="presOf" srcId="{1E622007-91B2-4481-A1CE-DD68EB2FC175}" destId="{9A901952-9DEC-421B-9F1F-FBD501246446}" srcOrd="1" destOrd="0" presId="urn:microsoft.com/office/officeart/2005/8/layout/process1"/>
    <dgm:cxn modelId="{C3450E5F-8324-4EB2-99ED-9DD72C336C6D}" type="presParOf" srcId="{B6B781B5-A02C-4CDF-8374-45B6DA27AADC}" destId="{42316731-8701-46B3-B9AC-4B3F7AEB1B9D}" srcOrd="0" destOrd="0" presId="urn:microsoft.com/office/officeart/2005/8/layout/process1"/>
    <dgm:cxn modelId="{36DF5473-64EF-4F6B-9C04-24DB5A307129}" type="presParOf" srcId="{B6B781B5-A02C-4CDF-8374-45B6DA27AADC}" destId="{B462B88F-B56B-4A47-920F-5A00166B330E}" srcOrd="1" destOrd="0" presId="urn:microsoft.com/office/officeart/2005/8/layout/process1"/>
    <dgm:cxn modelId="{E1C37977-1025-48C7-85F0-96E86C31451F}" type="presParOf" srcId="{B462B88F-B56B-4A47-920F-5A00166B330E}" destId="{9A901952-9DEC-421B-9F1F-FBD501246446}" srcOrd="0" destOrd="0" presId="urn:microsoft.com/office/officeart/2005/8/layout/process1"/>
    <dgm:cxn modelId="{96E508A0-8DD6-4DE7-9493-A47E4C6255CC}" type="presParOf" srcId="{B6B781B5-A02C-4CDF-8374-45B6DA27AADC}" destId="{24DD5B8A-6B9C-40CB-B1E0-70720DCABF1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026F1B9-1623-4A34-AB78-39BAD5D1DDE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86C1B1-85BF-41BC-9319-E40AF07A5CB4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400" dirty="0" smtClean="0"/>
            <a:t>Question</a:t>
          </a:r>
          <a:endParaRPr lang="en-US" sz="2400" dirty="0"/>
        </a:p>
      </dgm:t>
    </dgm:pt>
    <dgm:pt modelId="{8E470346-F7BF-4593-AAD7-0F86D06E76F9}" type="parTrans" cxnId="{045A0E3E-6A19-48B6-8E55-12164EEA8B43}">
      <dgm:prSet/>
      <dgm:spPr/>
      <dgm:t>
        <a:bodyPr/>
        <a:lstStyle/>
        <a:p>
          <a:endParaRPr lang="en-US" sz="1800"/>
        </a:p>
      </dgm:t>
    </dgm:pt>
    <dgm:pt modelId="{05E9EE2D-A0A6-47A5-9587-025FEDB0ED20}" type="sibTrans" cxnId="{045A0E3E-6A19-48B6-8E55-12164EEA8B43}">
      <dgm:prSet/>
      <dgm:spPr/>
      <dgm:t>
        <a:bodyPr/>
        <a:lstStyle/>
        <a:p>
          <a:endParaRPr lang="en-US" sz="1800"/>
        </a:p>
      </dgm:t>
    </dgm:pt>
    <dgm:pt modelId="{AB40721A-428C-42A0-A7F7-E1FB2C78C5CD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dirty="0" smtClean="0"/>
            <a:t>Theory</a:t>
          </a:r>
          <a:endParaRPr lang="en-US" sz="2400" dirty="0"/>
        </a:p>
      </dgm:t>
    </dgm:pt>
    <dgm:pt modelId="{D491585A-4F03-446D-AC93-4B055692C493}" type="parTrans" cxnId="{1BCC9703-E04A-4B0F-8E7B-5ED527975549}">
      <dgm:prSet/>
      <dgm:spPr/>
      <dgm:t>
        <a:bodyPr/>
        <a:lstStyle/>
        <a:p>
          <a:endParaRPr lang="en-US" sz="1800"/>
        </a:p>
      </dgm:t>
    </dgm:pt>
    <dgm:pt modelId="{18CE59CC-D3DB-4CC0-BF98-46829F5F917D}" type="sibTrans" cxnId="{1BCC9703-E04A-4B0F-8E7B-5ED527975549}">
      <dgm:prSet/>
      <dgm:spPr/>
      <dgm:t>
        <a:bodyPr/>
        <a:lstStyle/>
        <a:p>
          <a:endParaRPr lang="en-US" sz="1800"/>
        </a:p>
      </dgm:t>
    </dgm:pt>
    <dgm:pt modelId="{32787AF6-7BC2-4A49-A9B8-3445270F9F78}">
      <dgm:prSet phldrT="[Text]" custT="1"/>
      <dgm:spPr/>
      <dgm:t>
        <a:bodyPr/>
        <a:lstStyle/>
        <a:p>
          <a:r>
            <a:rPr lang="en-US" sz="2400" dirty="0" smtClean="0"/>
            <a:t>Data collection</a:t>
          </a:r>
          <a:endParaRPr lang="en-US" sz="2400" dirty="0"/>
        </a:p>
      </dgm:t>
    </dgm:pt>
    <dgm:pt modelId="{D94AB9DA-08E5-4A4A-8B46-8D19E96256BF}" type="parTrans" cxnId="{719EA289-7DB3-4E33-AB3B-042C2CD4F713}">
      <dgm:prSet/>
      <dgm:spPr/>
      <dgm:t>
        <a:bodyPr/>
        <a:lstStyle/>
        <a:p>
          <a:endParaRPr lang="en-US" sz="1800"/>
        </a:p>
      </dgm:t>
    </dgm:pt>
    <dgm:pt modelId="{1464FE75-140A-4C07-901F-039834AFA98D}" type="sibTrans" cxnId="{719EA289-7DB3-4E33-AB3B-042C2CD4F713}">
      <dgm:prSet/>
      <dgm:spPr/>
      <dgm:t>
        <a:bodyPr/>
        <a:lstStyle/>
        <a:p>
          <a:endParaRPr lang="en-US" sz="1800"/>
        </a:p>
      </dgm:t>
    </dgm:pt>
    <dgm:pt modelId="{59ADF94F-7456-4B27-94D3-E89BF798B9E7}">
      <dgm:prSet phldrT="[Text]" custT="1"/>
      <dgm:spPr/>
      <dgm:t>
        <a:bodyPr/>
        <a:lstStyle/>
        <a:p>
          <a:r>
            <a:rPr lang="en-US" sz="2400" dirty="0" smtClean="0"/>
            <a:t>Data analysis</a:t>
          </a:r>
          <a:endParaRPr lang="en-US" sz="2400" dirty="0"/>
        </a:p>
      </dgm:t>
    </dgm:pt>
    <dgm:pt modelId="{15883D85-F0AF-45C3-B0FC-5AE90A55C849}" type="parTrans" cxnId="{91989898-6ACA-4172-A68D-35A81EAEB621}">
      <dgm:prSet/>
      <dgm:spPr/>
      <dgm:t>
        <a:bodyPr/>
        <a:lstStyle/>
        <a:p>
          <a:endParaRPr lang="en-US" sz="1800"/>
        </a:p>
      </dgm:t>
    </dgm:pt>
    <dgm:pt modelId="{0AECCAC3-3F3D-45D4-819E-0E9647BD3E6C}" type="sibTrans" cxnId="{91989898-6ACA-4172-A68D-35A81EAEB621}">
      <dgm:prSet/>
      <dgm:spPr/>
      <dgm:t>
        <a:bodyPr/>
        <a:lstStyle/>
        <a:p>
          <a:endParaRPr lang="en-US" sz="1800"/>
        </a:p>
      </dgm:t>
    </dgm:pt>
    <dgm:pt modelId="{EA7E073E-120F-4BF7-A30D-0A3B6BAA75B1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400" dirty="0" smtClean="0"/>
            <a:t>Answers/ knowledge</a:t>
          </a:r>
          <a:endParaRPr lang="en-US" sz="2400" dirty="0"/>
        </a:p>
      </dgm:t>
    </dgm:pt>
    <dgm:pt modelId="{0F13320C-E5C5-41ED-89DD-D25D7F71E081}" type="parTrans" cxnId="{990B95AB-F24B-4912-9C66-DB2350E10EDA}">
      <dgm:prSet/>
      <dgm:spPr/>
      <dgm:t>
        <a:bodyPr/>
        <a:lstStyle/>
        <a:p>
          <a:endParaRPr lang="en-US" sz="1800"/>
        </a:p>
      </dgm:t>
    </dgm:pt>
    <dgm:pt modelId="{6876795F-662D-4E6E-8ED0-40BFC4B811E0}" type="sibTrans" cxnId="{990B95AB-F24B-4912-9C66-DB2350E10EDA}">
      <dgm:prSet/>
      <dgm:spPr/>
      <dgm:t>
        <a:bodyPr/>
        <a:lstStyle/>
        <a:p>
          <a:endParaRPr lang="en-US" sz="1800"/>
        </a:p>
      </dgm:t>
    </dgm:pt>
    <dgm:pt modelId="{7C8266FC-9B45-42D8-A545-439607DC81AE}">
      <dgm:prSet phldrT="[Text]" custT="1"/>
      <dgm:spPr/>
      <dgm:t>
        <a:bodyPr/>
        <a:lstStyle/>
        <a:p>
          <a:r>
            <a:rPr lang="en-US" sz="2400" dirty="0" smtClean="0"/>
            <a:t>Research design</a:t>
          </a:r>
          <a:endParaRPr lang="en-US" sz="2400" dirty="0"/>
        </a:p>
      </dgm:t>
    </dgm:pt>
    <dgm:pt modelId="{EF155FB3-252B-484F-92AB-3B71047CCAA0}" type="parTrans" cxnId="{53F8B4BE-6FCF-4052-9C95-594AF26B8625}">
      <dgm:prSet/>
      <dgm:spPr/>
      <dgm:t>
        <a:bodyPr/>
        <a:lstStyle/>
        <a:p>
          <a:endParaRPr lang="en-US" sz="1800"/>
        </a:p>
      </dgm:t>
    </dgm:pt>
    <dgm:pt modelId="{5907EF42-0732-4F73-AC7F-EEF3E3E0EAB9}" type="sibTrans" cxnId="{53F8B4BE-6FCF-4052-9C95-594AF26B8625}">
      <dgm:prSet/>
      <dgm:spPr/>
      <dgm:t>
        <a:bodyPr/>
        <a:lstStyle/>
        <a:p>
          <a:endParaRPr lang="en-US" sz="1800"/>
        </a:p>
      </dgm:t>
    </dgm:pt>
    <dgm:pt modelId="{482CF193-3616-4306-BBB4-2F12635DC28D}" type="pres">
      <dgm:prSet presAssocID="{2026F1B9-1623-4A34-AB78-39BAD5D1DD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A3AA25-A9CB-49BA-A125-4E03959D9777}" type="pres">
      <dgm:prSet presAssocID="{5386C1B1-85BF-41BC-9319-E40AF07A5CB4}" presName="node" presStyleLbl="node1" presStyleIdx="0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8C508-A453-493C-987D-2C9432F1B0DB}" type="pres">
      <dgm:prSet presAssocID="{5386C1B1-85BF-41BC-9319-E40AF07A5CB4}" presName="spNode" presStyleCnt="0"/>
      <dgm:spPr/>
    </dgm:pt>
    <dgm:pt modelId="{85C77304-A098-4DF0-8328-FBC4F9AF6B32}" type="pres">
      <dgm:prSet presAssocID="{05E9EE2D-A0A6-47A5-9587-025FEDB0ED20}" presName="sibTrans" presStyleLbl="sibTrans1D1" presStyleIdx="0" presStyleCnt="6"/>
      <dgm:spPr/>
      <dgm:t>
        <a:bodyPr/>
        <a:lstStyle/>
        <a:p>
          <a:endParaRPr lang="en-US"/>
        </a:p>
      </dgm:t>
    </dgm:pt>
    <dgm:pt modelId="{6836A4CC-06D1-446A-9894-1CC164650AD1}" type="pres">
      <dgm:prSet presAssocID="{AB40721A-428C-42A0-A7F7-E1FB2C78C5CD}" presName="node" presStyleLbl="node1" presStyleIdx="1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117A9-58DF-4D01-BC91-887D429B29A5}" type="pres">
      <dgm:prSet presAssocID="{AB40721A-428C-42A0-A7F7-E1FB2C78C5CD}" presName="spNode" presStyleCnt="0"/>
      <dgm:spPr/>
    </dgm:pt>
    <dgm:pt modelId="{F3F21A70-E490-451B-B6A7-8DF7495FD9F2}" type="pres">
      <dgm:prSet presAssocID="{18CE59CC-D3DB-4CC0-BF98-46829F5F917D}" presName="sibTrans" presStyleLbl="sibTrans1D1" presStyleIdx="1" presStyleCnt="6"/>
      <dgm:spPr/>
      <dgm:t>
        <a:bodyPr/>
        <a:lstStyle/>
        <a:p>
          <a:endParaRPr lang="en-US"/>
        </a:p>
      </dgm:t>
    </dgm:pt>
    <dgm:pt modelId="{EF559CB7-D698-4D9B-A1F5-CE5FBE2CC0EE}" type="pres">
      <dgm:prSet presAssocID="{7C8266FC-9B45-42D8-A545-439607DC81AE}" presName="node" presStyleLbl="node1" presStyleIdx="2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345D4-D072-4EBE-9728-F105B5BA4721}" type="pres">
      <dgm:prSet presAssocID="{7C8266FC-9B45-42D8-A545-439607DC81AE}" presName="spNode" presStyleCnt="0"/>
      <dgm:spPr/>
    </dgm:pt>
    <dgm:pt modelId="{F0517760-398A-453A-8B2A-DA605B6D3BF0}" type="pres">
      <dgm:prSet presAssocID="{5907EF42-0732-4F73-AC7F-EEF3E3E0EAB9}" presName="sibTrans" presStyleLbl="sibTrans1D1" presStyleIdx="2" presStyleCnt="6"/>
      <dgm:spPr/>
      <dgm:t>
        <a:bodyPr/>
        <a:lstStyle/>
        <a:p>
          <a:endParaRPr lang="en-US"/>
        </a:p>
      </dgm:t>
    </dgm:pt>
    <dgm:pt modelId="{A2AF7866-7495-4FA4-BA43-E7814E25818C}" type="pres">
      <dgm:prSet presAssocID="{32787AF6-7BC2-4A49-A9B8-3445270F9F78}" presName="node" presStyleLbl="node1" presStyleIdx="3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6A06D-325D-4F96-9CA3-0956D6F5E958}" type="pres">
      <dgm:prSet presAssocID="{32787AF6-7BC2-4A49-A9B8-3445270F9F78}" presName="spNode" presStyleCnt="0"/>
      <dgm:spPr/>
    </dgm:pt>
    <dgm:pt modelId="{A06403BC-D682-4451-8CCE-45451EEB7A60}" type="pres">
      <dgm:prSet presAssocID="{1464FE75-140A-4C07-901F-039834AFA98D}" presName="sibTrans" presStyleLbl="sibTrans1D1" presStyleIdx="3" presStyleCnt="6"/>
      <dgm:spPr/>
      <dgm:t>
        <a:bodyPr/>
        <a:lstStyle/>
        <a:p>
          <a:endParaRPr lang="en-US"/>
        </a:p>
      </dgm:t>
    </dgm:pt>
    <dgm:pt modelId="{44BC6BDF-7CD4-42B4-AB6B-31900FB64F3B}" type="pres">
      <dgm:prSet presAssocID="{59ADF94F-7456-4B27-94D3-E89BF798B9E7}" presName="node" presStyleLbl="node1" presStyleIdx="4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B426D-5A09-4BFF-A6CD-5AD03C2EA41D}" type="pres">
      <dgm:prSet presAssocID="{59ADF94F-7456-4B27-94D3-E89BF798B9E7}" presName="spNode" presStyleCnt="0"/>
      <dgm:spPr/>
    </dgm:pt>
    <dgm:pt modelId="{967D201E-AFE6-41BF-8F02-C3B9C43FFFE1}" type="pres">
      <dgm:prSet presAssocID="{0AECCAC3-3F3D-45D4-819E-0E9647BD3E6C}" presName="sibTrans" presStyleLbl="sibTrans1D1" presStyleIdx="4" presStyleCnt="6"/>
      <dgm:spPr/>
      <dgm:t>
        <a:bodyPr/>
        <a:lstStyle/>
        <a:p>
          <a:endParaRPr lang="en-US"/>
        </a:p>
      </dgm:t>
    </dgm:pt>
    <dgm:pt modelId="{FC3420FF-39B2-4C5A-88BD-330BA9A39FD1}" type="pres">
      <dgm:prSet presAssocID="{EA7E073E-120F-4BF7-A30D-0A3B6BAA75B1}" presName="node" presStyleLbl="node1" presStyleIdx="5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64A75-683D-49D6-85DA-1E880AF83C96}" type="pres">
      <dgm:prSet presAssocID="{EA7E073E-120F-4BF7-A30D-0A3B6BAA75B1}" presName="spNode" presStyleCnt="0"/>
      <dgm:spPr/>
    </dgm:pt>
    <dgm:pt modelId="{7640A8EF-D3E3-4E2B-81CA-7E580A11387C}" type="pres">
      <dgm:prSet presAssocID="{6876795F-662D-4E6E-8ED0-40BFC4B811E0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1BCC9703-E04A-4B0F-8E7B-5ED527975549}" srcId="{2026F1B9-1623-4A34-AB78-39BAD5D1DDEB}" destId="{AB40721A-428C-42A0-A7F7-E1FB2C78C5CD}" srcOrd="1" destOrd="0" parTransId="{D491585A-4F03-446D-AC93-4B055692C493}" sibTransId="{18CE59CC-D3DB-4CC0-BF98-46829F5F917D}"/>
    <dgm:cxn modelId="{21608E4F-0F31-426C-940F-9A60CC63A181}" type="presOf" srcId="{AB40721A-428C-42A0-A7F7-E1FB2C78C5CD}" destId="{6836A4CC-06D1-446A-9894-1CC164650AD1}" srcOrd="0" destOrd="0" presId="urn:microsoft.com/office/officeart/2005/8/layout/cycle5"/>
    <dgm:cxn modelId="{541EB289-153F-4108-91FA-1CD49CA4E62B}" type="presOf" srcId="{2026F1B9-1623-4A34-AB78-39BAD5D1DDEB}" destId="{482CF193-3616-4306-BBB4-2F12635DC28D}" srcOrd="0" destOrd="0" presId="urn:microsoft.com/office/officeart/2005/8/layout/cycle5"/>
    <dgm:cxn modelId="{02EEEC63-E354-41E5-8EF7-0EDEEEFB46EA}" type="presOf" srcId="{0AECCAC3-3F3D-45D4-819E-0E9647BD3E6C}" destId="{967D201E-AFE6-41BF-8F02-C3B9C43FFFE1}" srcOrd="0" destOrd="0" presId="urn:microsoft.com/office/officeart/2005/8/layout/cycle5"/>
    <dgm:cxn modelId="{12B33562-B461-4863-8857-B9F050E83151}" type="presOf" srcId="{18CE59CC-D3DB-4CC0-BF98-46829F5F917D}" destId="{F3F21A70-E490-451B-B6A7-8DF7495FD9F2}" srcOrd="0" destOrd="0" presId="urn:microsoft.com/office/officeart/2005/8/layout/cycle5"/>
    <dgm:cxn modelId="{731FE5E4-94A5-42D4-9505-46E8B8A16D17}" type="presOf" srcId="{EA7E073E-120F-4BF7-A30D-0A3B6BAA75B1}" destId="{FC3420FF-39B2-4C5A-88BD-330BA9A39FD1}" srcOrd="0" destOrd="0" presId="urn:microsoft.com/office/officeart/2005/8/layout/cycle5"/>
    <dgm:cxn modelId="{9669D080-07BC-44C5-BBFB-FFA139A90B69}" type="presOf" srcId="{6876795F-662D-4E6E-8ED0-40BFC4B811E0}" destId="{7640A8EF-D3E3-4E2B-81CA-7E580A11387C}" srcOrd="0" destOrd="0" presId="urn:microsoft.com/office/officeart/2005/8/layout/cycle5"/>
    <dgm:cxn modelId="{719EA289-7DB3-4E33-AB3B-042C2CD4F713}" srcId="{2026F1B9-1623-4A34-AB78-39BAD5D1DDEB}" destId="{32787AF6-7BC2-4A49-A9B8-3445270F9F78}" srcOrd="3" destOrd="0" parTransId="{D94AB9DA-08E5-4A4A-8B46-8D19E96256BF}" sibTransId="{1464FE75-140A-4C07-901F-039834AFA98D}"/>
    <dgm:cxn modelId="{DFA323BA-642F-4484-88EC-98EDF5E9646F}" type="presOf" srcId="{7C8266FC-9B45-42D8-A545-439607DC81AE}" destId="{EF559CB7-D698-4D9B-A1F5-CE5FBE2CC0EE}" srcOrd="0" destOrd="0" presId="urn:microsoft.com/office/officeart/2005/8/layout/cycle5"/>
    <dgm:cxn modelId="{045A0E3E-6A19-48B6-8E55-12164EEA8B43}" srcId="{2026F1B9-1623-4A34-AB78-39BAD5D1DDEB}" destId="{5386C1B1-85BF-41BC-9319-E40AF07A5CB4}" srcOrd="0" destOrd="0" parTransId="{8E470346-F7BF-4593-AAD7-0F86D06E76F9}" sibTransId="{05E9EE2D-A0A6-47A5-9587-025FEDB0ED20}"/>
    <dgm:cxn modelId="{C73A6D60-5F4B-43A4-8098-4009A1114104}" type="presOf" srcId="{32787AF6-7BC2-4A49-A9B8-3445270F9F78}" destId="{A2AF7866-7495-4FA4-BA43-E7814E25818C}" srcOrd="0" destOrd="0" presId="urn:microsoft.com/office/officeart/2005/8/layout/cycle5"/>
    <dgm:cxn modelId="{C38CA91E-A8E0-48FF-B305-CB08B209F109}" type="presOf" srcId="{05E9EE2D-A0A6-47A5-9587-025FEDB0ED20}" destId="{85C77304-A098-4DF0-8328-FBC4F9AF6B32}" srcOrd="0" destOrd="0" presId="urn:microsoft.com/office/officeart/2005/8/layout/cycle5"/>
    <dgm:cxn modelId="{990B95AB-F24B-4912-9C66-DB2350E10EDA}" srcId="{2026F1B9-1623-4A34-AB78-39BAD5D1DDEB}" destId="{EA7E073E-120F-4BF7-A30D-0A3B6BAA75B1}" srcOrd="5" destOrd="0" parTransId="{0F13320C-E5C5-41ED-89DD-D25D7F71E081}" sibTransId="{6876795F-662D-4E6E-8ED0-40BFC4B811E0}"/>
    <dgm:cxn modelId="{91989898-6ACA-4172-A68D-35A81EAEB621}" srcId="{2026F1B9-1623-4A34-AB78-39BAD5D1DDEB}" destId="{59ADF94F-7456-4B27-94D3-E89BF798B9E7}" srcOrd="4" destOrd="0" parTransId="{15883D85-F0AF-45C3-B0FC-5AE90A55C849}" sibTransId="{0AECCAC3-3F3D-45D4-819E-0E9647BD3E6C}"/>
    <dgm:cxn modelId="{9D523C2D-FFF6-48CB-AD6E-BDA2056E338D}" type="presOf" srcId="{1464FE75-140A-4C07-901F-039834AFA98D}" destId="{A06403BC-D682-4451-8CCE-45451EEB7A60}" srcOrd="0" destOrd="0" presId="urn:microsoft.com/office/officeart/2005/8/layout/cycle5"/>
    <dgm:cxn modelId="{53F8B4BE-6FCF-4052-9C95-594AF26B8625}" srcId="{2026F1B9-1623-4A34-AB78-39BAD5D1DDEB}" destId="{7C8266FC-9B45-42D8-A545-439607DC81AE}" srcOrd="2" destOrd="0" parTransId="{EF155FB3-252B-484F-92AB-3B71047CCAA0}" sibTransId="{5907EF42-0732-4F73-AC7F-EEF3E3E0EAB9}"/>
    <dgm:cxn modelId="{E9515873-C2B1-4C61-87E5-8FCF1502615C}" type="presOf" srcId="{5386C1B1-85BF-41BC-9319-E40AF07A5CB4}" destId="{F2A3AA25-A9CB-49BA-A125-4E03959D9777}" srcOrd="0" destOrd="0" presId="urn:microsoft.com/office/officeart/2005/8/layout/cycle5"/>
    <dgm:cxn modelId="{0FF94242-261F-4A8A-9788-CF0ABC6C91B5}" type="presOf" srcId="{5907EF42-0732-4F73-AC7F-EEF3E3E0EAB9}" destId="{F0517760-398A-453A-8B2A-DA605B6D3BF0}" srcOrd="0" destOrd="0" presId="urn:microsoft.com/office/officeart/2005/8/layout/cycle5"/>
    <dgm:cxn modelId="{D7AAC02D-D9E6-49F3-BECC-11FBAB34FBD5}" type="presOf" srcId="{59ADF94F-7456-4B27-94D3-E89BF798B9E7}" destId="{44BC6BDF-7CD4-42B4-AB6B-31900FB64F3B}" srcOrd="0" destOrd="0" presId="urn:microsoft.com/office/officeart/2005/8/layout/cycle5"/>
    <dgm:cxn modelId="{61FB342E-9202-490B-AA58-E1865D168726}" type="presParOf" srcId="{482CF193-3616-4306-BBB4-2F12635DC28D}" destId="{F2A3AA25-A9CB-49BA-A125-4E03959D9777}" srcOrd="0" destOrd="0" presId="urn:microsoft.com/office/officeart/2005/8/layout/cycle5"/>
    <dgm:cxn modelId="{EC86169E-1FAB-43E1-A0B2-CCDB0C749DCE}" type="presParOf" srcId="{482CF193-3616-4306-BBB4-2F12635DC28D}" destId="{9068C508-A453-493C-987D-2C9432F1B0DB}" srcOrd="1" destOrd="0" presId="urn:microsoft.com/office/officeart/2005/8/layout/cycle5"/>
    <dgm:cxn modelId="{EC6DD26D-7280-46A0-9E07-9B4ED55591F0}" type="presParOf" srcId="{482CF193-3616-4306-BBB4-2F12635DC28D}" destId="{85C77304-A098-4DF0-8328-FBC4F9AF6B32}" srcOrd="2" destOrd="0" presId="urn:microsoft.com/office/officeart/2005/8/layout/cycle5"/>
    <dgm:cxn modelId="{FFC27B28-23D6-42BD-A11D-02303C79057F}" type="presParOf" srcId="{482CF193-3616-4306-BBB4-2F12635DC28D}" destId="{6836A4CC-06D1-446A-9894-1CC164650AD1}" srcOrd="3" destOrd="0" presId="urn:microsoft.com/office/officeart/2005/8/layout/cycle5"/>
    <dgm:cxn modelId="{BB11E6B4-2648-4EC4-B73F-785F57A9B7C8}" type="presParOf" srcId="{482CF193-3616-4306-BBB4-2F12635DC28D}" destId="{69A117A9-58DF-4D01-BC91-887D429B29A5}" srcOrd="4" destOrd="0" presId="urn:microsoft.com/office/officeart/2005/8/layout/cycle5"/>
    <dgm:cxn modelId="{BD8DFA3D-63FD-47D1-9933-767B87520677}" type="presParOf" srcId="{482CF193-3616-4306-BBB4-2F12635DC28D}" destId="{F3F21A70-E490-451B-B6A7-8DF7495FD9F2}" srcOrd="5" destOrd="0" presId="urn:microsoft.com/office/officeart/2005/8/layout/cycle5"/>
    <dgm:cxn modelId="{B659B204-A8B6-462F-8596-DDB990DF068E}" type="presParOf" srcId="{482CF193-3616-4306-BBB4-2F12635DC28D}" destId="{EF559CB7-D698-4D9B-A1F5-CE5FBE2CC0EE}" srcOrd="6" destOrd="0" presId="urn:microsoft.com/office/officeart/2005/8/layout/cycle5"/>
    <dgm:cxn modelId="{5C834D2C-F80E-45A7-91CE-BB43D657FFFF}" type="presParOf" srcId="{482CF193-3616-4306-BBB4-2F12635DC28D}" destId="{EE0345D4-D072-4EBE-9728-F105B5BA4721}" srcOrd="7" destOrd="0" presId="urn:microsoft.com/office/officeart/2005/8/layout/cycle5"/>
    <dgm:cxn modelId="{BFEA8EF6-1141-4F03-9DE0-677E438E85EF}" type="presParOf" srcId="{482CF193-3616-4306-BBB4-2F12635DC28D}" destId="{F0517760-398A-453A-8B2A-DA605B6D3BF0}" srcOrd="8" destOrd="0" presId="urn:microsoft.com/office/officeart/2005/8/layout/cycle5"/>
    <dgm:cxn modelId="{3032EA08-0AAD-45AD-9A42-AD53D02C8470}" type="presParOf" srcId="{482CF193-3616-4306-BBB4-2F12635DC28D}" destId="{A2AF7866-7495-4FA4-BA43-E7814E25818C}" srcOrd="9" destOrd="0" presId="urn:microsoft.com/office/officeart/2005/8/layout/cycle5"/>
    <dgm:cxn modelId="{9541BF74-0CCB-42D6-972C-0DFEB8A3C8BA}" type="presParOf" srcId="{482CF193-3616-4306-BBB4-2F12635DC28D}" destId="{2ED6A06D-325D-4F96-9CA3-0956D6F5E958}" srcOrd="10" destOrd="0" presId="urn:microsoft.com/office/officeart/2005/8/layout/cycle5"/>
    <dgm:cxn modelId="{FAE7F975-325B-4BAC-A7CE-4CDF5634D55C}" type="presParOf" srcId="{482CF193-3616-4306-BBB4-2F12635DC28D}" destId="{A06403BC-D682-4451-8CCE-45451EEB7A60}" srcOrd="11" destOrd="0" presId="urn:microsoft.com/office/officeart/2005/8/layout/cycle5"/>
    <dgm:cxn modelId="{D4F014B6-3978-44B6-B36B-BF8B745C36DF}" type="presParOf" srcId="{482CF193-3616-4306-BBB4-2F12635DC28D}" destId="{44BC6BDF-7CD4-42B4-AB6B-31900FB64F3B}" srcOrd="12" destOrd="0" presId="urn:microsoft.com/office/officeart/2005/8/layout/cycle5"/>
    <dgm:cxn modelId="{877D28CC-187C-43A3-9716-669350B12775}" type="presParOf" srcId="{482CF193-3616-4306-BBB4-2F12635DC28D}" destId="{817B426D-5A09-4BFF-A6CD-5AD03C2EA41D}" srcOrd="13" destOrd="0" presId="urn:microsoft.com/office/officeart/2005/8/layout/cycle5"/>
    <dgm:cxn modelId="{A96DE611-2E39-48E6-9DCA-19F1DD7BA3F1}" type="presParOf" srcId="{482CF193-3616-4306-BBB4-2F12635DC28D}" destId="{967D201E-AFE6-41BF-8F02-C3B9C43FFFE1}" srcOrd="14" destOrd="0" presId="urn:microsoft.com/office/officeart/2005/8/layout/cycle5"/>
    <dgm:cxn modelId="{73F86A1E-2FA3-41FD-A328-41260288565F}" type="presParOf" srcId="{482CF193-3616-4306-BBB4-2F12635DC28D}" destId="{FC3420FF-39B2-4C5A-88BD-330BA9A39FD1}" srcOrd="15" destOrd="0" presId="urn:microsoft.com/office/officeart/2005/8/layout/cycle5"/>
    <dgm:cxn modelId="{ACCCF394-BC7A-406E-9B1A-30F25F3CF1A1}" type="presParOf" srcId="{482CF193-3616-4306-BBB4-2F12635DC28D}" destId="{C1964A75-683D-49D6-85DA-1E880AF83C96}" srcOrd="16" destOrd="0" presId="urn:microsoft.com/office/officeart/2005/8/layout/cycle5"/>
    <dgm:cxn modelId="{C20EE090-05C0-43CA-A8A1-7CA9EEEBEC2D}" type="presParOf" srcId="{482CF193-3616-4306-BBB4-2F12635DC28D}" destId="{7640A8EF-D3E3-4E2B-81CA-7E580A11387C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026F1B9-1623-4A34-AB78-39BAD5D1DDE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86C1B1-85BF-41BC-9319-E40AF07A5CB4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400" dirty="0" smtClean="0"/>
            <a:t>Question</a:t>
          </a:r>
          <a:endParaRPr lang="en-US" sz="2400" dirty="0"/>
        </a:p>
      </dgm:t>
    </dgm:pt>
    <dgm:pt modelId="{8E470346-F7BF-4593-AAD7-0F86D06E76F9}" type="parTrans" cxnId="{045A0E3E-6A19-48B6-8E55-12164EEA8B43}">
      <dgm:prSet/>
      <dgm:spPr/>
      <dgm:t>
        <a:bodyPr/>
        <a:lstStyle/>
        <a:p>
          <a:endParaRPr lang="en-US" sz="1800"/>
        </a:p>
      </dgm:t>
    </dgm:pt>
    <dgm:pt modelId="{05E9EE2D-A0A6-47A5-9587-025FEDB0ED20}" type="sibTrans" cxnId="{045A0E3E-6A19-48B6-8E55-12164EEA8B43}">
      <dgm:prSet/>
      <dgm:spPr/>
      <dgm:t>
        <a:bodyPr/>
        <a:lstStyle/>
        <a:p>
          <a:endParaRPr lang="en-US" sz="1800"/>
        </a:p>
      </dgm:t>
    </dgm:pt>
    <dgm:pt modelId="{AB40721A-428C-42A0-A7F7-E1FB2C78C5CD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dirty="0" smtClean="0"/>
            <a:t>Theory</a:t>
          </a:r>
          <a:endParaRPr lang="en-US" sz="2400" dirty="0"/>
        </a:p>
      </dgm:t>
    </dgm:pt>
    <dgm:pt modelId="{D491585A-4F03-446D-AC93-4B055692C493}" type="parTrans" cxnId="{1BCC9703-E04A-4B0F-8E7B-5ED527975549}">
      <dgm:prSet/>
      <dgm:spPr/>
      <dgm:t>
        <a:bodyPr/>
        <a:lstStyle/>
        <a:p>
          <a:endParaRPr lang="en-US" sz="1800"/>
        </a:p>
      </dgm:t>
    </dgm:pt>
    <dgm:pt modelId="{18CE59CC-D3DB-4CC0-BF98-46829F5F917D}" type="sibTrans" cxnId="{1BCC9703-E04A-4B0F-8E7B-5ED527975549}">
      <dgm:prSet/>
      <dgm:spPr/>
      <dgm:t>
        <a:bodyPr/>
        <a:lstStyle/>
        <a:p>
          <a:endParaRPr lang="en-US" sz="1800"/>
        </a:p>
      </dgm:t>
    </dgm:pt>
    <dgm:pt modelId="{32787AF6-7BC2-4A49-A9B8-3445270F9F78}">
      <dgm:prSet phldrT="[Text]" custT="1"/>
      <dgm:spPr/>
      <dgm:t>
        <a:bodyPr/>
        <a:lstStyle/>
        <a:p>
          <a:r>
            <a:rPr lang="en-US" sz="2400" dirty="0" smtClean="0"/>
            <a:t>Data collection</a:t>
          </a:r>
          <a:endParaRPr lang="en-US" sz="2400" dirty="0"/>
        </a:p>
      </dgm:t>
    </dgm:pt>
    <dgm:pt modelId="{D94AB9DA-08E5-4A4A-8B46-8D19E96256BF}" type="parTrans" cxnId="{719EA289-7DB3-4E33-AB3B-042C2CD4F713}">
      <dgm:prSet/>
      <dgm:spPr/>
      <dgm:t>
        <a:bodyPr/>
        <a:lstStyle/>
        <a:p>
          <a:endParaRPr lang="en-US" sz="1800"/>
        </a:p>
      </dgm:t>
    </dgm:pt>
    <dgm:pt modelId="{1464FE75-140A-4C07-901F-039834AFA98D}" type="sibTrans" cxnId="{719EA289-7DB3-4E33-AB3B-042C2CD4F713}">
      <dgm:prSet/>
      <dgm:spPr/>
      <dgm:t>
        <a:bodyPr/>
        <a:lstStyle/>
        <a:p>
          <a:endParaRPr lang="en-US" sz="1800"/>
        </a:p>
      </dgm:t>
    </dgm:pt>
    <dgm:pt modelId="{59ADF94F-7456-4B27-94D3-E89BF798B9E7}">
      <dgm:prSet phldrT="[Text]" custT="1"/>
      <dgm:spPr/>
      <dgm:t>
        <a:bodyPr/>
        <a:lstStyle/>
        <a:p>
          <a:r>
            <a:rPr lang="en-US" sz="2400" dirty="0" smtClean="0"/>
            <a:t>Data analysis</a:t>
          </a:r>
          <a:endParaRPr lang="en-US" sz="2400" dirty="0"/>
        </a:p>
      </dgm:t>
    </dgm:pt>
    <dgm:pt modelId="{15883D85-F0AF-45C3-B0FC-5AE90A55C849}" type="parTrans" cxnId="{91989898-6ACA-4172-A68D-35A81EAEB621}">
      <dgm:prSet/>
      <dgm:spPr/>
      <dgm:t>
        <a:bodyPr/>
        <a:lstStyle/>
        <a:p>
          <a:endParaRPr lang="en-US" sz="1800"/>
        </a:p>
      </dgm:t>
    </dgm:pt>
    <dgm:pt modelId="{0AECCAC3-3F3D-45D4-819E-0E9647BD3E6C}" type="sibTrans" cxnId="{91989898-6ACA-4172-A68D-35A81EAEB621}">
      <dgm:prSet/>
      <dgm:spPr/>
      <dgm:t>
        <a:bodyPr/>
        <a:lstStyle/>
        <a:p>
          <a:endParaRPr lang="en-US" sz="1800"/>
        </a:p>
      </dgm:t>
    </dgm:pt>
    <dgm:pt modelId="{EA7E073E-120F-4BF7-A30D-0A3B6BAA75B1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400" dirty="0" smtClean="0"/>
            <a:t>Answers/ knowledge</a:t>
          </a:r>
          <a:endParaRPr lang="en-US" sz="2400" dirty="0"/>
        </a:p>
      </dgm:t>
    </dgm:pt>
    <dgm:pt modelId="{0F13320C-E5C5-41ED-89DD-D25D7F71E081}" type="parTrans" cxnId="{990B95AB-F24B-4912-9C66-DB2350E10EDA}">
      <dgm:prSet/>
      <dgm:spPr/>
      <dgm:t>
        <a:bodyPr/>
        <a:lstStyle/>
        <a:p>
          <a:endParaRPr lang="en-US" sz="1800"/>
        </a:p>
      </dgm:t>
    </dgm:pt>
    <dgm:pt modelId="{6876795F-662D-4E6E-8ED0-40BFC4B811E0}" type="sibTrans" cxnId="{990B95AB-F24B-4912-9C66-DB2350E10EDA}">
      <dgm:prSet/>
      <dgm:spPr/>
      <dgm:t>
        <a:bodyPr/>
        <a:lstStyle/>
        <a:p>
          <a:endParaRPr lang="en-US" sz="1800"/>
        </a:p>
      </dgm:t>
    </dgm:pt>
    <dgm:pt modelId="{7C8266FC-9B45-42D8-A545-439607DC81AE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dirty="0" smtClean="0"/>
            <a:t>Research design</a:t>
          </a:r>
          <a:endParaRPr lang="en-US" sz="2400" dirty="0"/>
        </a:p>
      </dgm:t>
    </dgm:pt>
    <dgm:pt modelId="{EF155FB3-252B-484F-92AB-3B71047CCAA0}" type="parTrans" cxnId="{53F8B4BE-6FCF-4052-9C95-594AF26B8625}">
      <dgm:prSet/>
      <dgm:spPr/>
      <dgm:t>
        <a:bodyPr/>
        <a:lstStyle/>
        <a:p>
          <a:endParaRPr lang="en-US" sz="1800"/>
        </a:p>
      </dgm:t>
    </dgm:pt>
    <dgm:pt modelId="{5907EF42-0732-4F73-AC7F-EEF3E3E0EAB9}" type="sibTrans" cxnId="{53F8B4BE-6FCF-4052-9C95-594AF26B8625}">
      <dgm:prSet/>
      <dgm:spPr/>
      <dgm:t>
        <a:bodyPr/>
        <a:lstStyle/>
        <a:p>
          <a:endParaRPr lang="en-US" sz="1800"/>
        </a:p>
      </dgm:t>
    </dgm:pt>
    <dgm:pt modelId="{482CF193-3616-4306-BBB4-2F12635DC28D}" type="pres">
      <dgm:prSet presAssocID="{2026F1B9-1623-4A34-AB78-39BAD5D1DD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A3AA25-A9CB-49BA-A125-4E03959D9777}" type="pres">
      <dgm:prSet presAssocID="{5386C1B1-85BF-41BC-9319-E40AF07A5CB4}" presName="node" presStyleLbl="node1" presStyleIdx="0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8C508-A453-493C-987D-2C9432F1B0DB}" type="pres">
      <dgm:prSet presAssocID="{5386C1B1-85BF-41BC-9319-E40AF07A5CB4}" presName="spNode" presStyleCnt="0"/>
      <dgm:spPr/>
    </dgm:pt>
    <dgm:pt modelId="{85C77304-A098-4DF0-8328-FBC4F9AF6B32}" type="pres">
      <dgm:prSet presAssocID="{05E9EE2D-A0A6-47A5-9587-025FEDB0ED20}" presName="sibTrans" presStyleLbl="sibTrans1D1" presStyleIdx="0" presStyleCnt="6"/>
      <dgm:spPr/>
      <dgm:t>
        <a:bodyPr/>
        <a:lstStyle/>
        <a:p>
          <a:endParaRPr lang="en-US"/>
        </a:p>
      </dgm:t>
    </dgm:pt>
    <dgm:pt modelId="{6836A4CC-06D1-446A-9894-1CC164650AD1}" type="pres">
      <dgm:prSet presAssocID="{AB40721A-428C-42A0-A7F7-E1FB2C78C5CD}" presName="node" presStyleLbl="node1" presStyleIdx="1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117A9-58DF-4D01-BC91-887D429B29A5}" type="pres">
      <dgm:prSet presAssocID="{AB40721A-428C-42A0-A7F7-E1FB2C78C5CD}" presName="spNode" presStyleCnt="0"/>
      <dgm:spPr/>
    </dgm:pt>
    <dgm:pt modelId="{F3F21A70-E490-451B-B6A7-8DF7495FD9F2}" type="pres">
      <dgm:prSet presAssocID="{18CE59CC-D3DB-4CC0-BF98-46829F5F917D}" presName="sibTrans" presStyleLbl="sibTrans1D1" presStyleIdx="1" presStyleCnt="6"/>
      <dgm:spPr/>
      <dgm:t>
        <a:bodyPr/>
        <a:lstStyle/>
        <a:p>
          <a:endParaRPr lang="en-US"/>
        </a:p>
      </dgm:t>
    </dgm:pt>
    <dgm:pt modelId="{EF559CB7-D698-4D9B-A1F5-CE5FBE2CC0EE}" type="pres">
      <dgm:prSet presAssocID="{7C8266FC-9B45-42D8-A545-439607DC81AE}" presName="node" presStyleLbl="node1" presStyleIdx="2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345D4-D072-4EBE-9728-F105B5BA4721}" type="pres">
      <dgm:prSet presAssocID="{7C8266FC-9B45-42D8-A545-439607DC81AE}" presName="spNode" presStyleCnt="0"/>
      <dgm:spPr/>
    </dgm:pt>
    <dgm:pt modelId="{F0517760-398A-453A-8B2A-DA605B6D3BF0}" type="pres">
      <dgm:prSet presAssocID="{5907EF42-0732-4F73-AC7F-EEF3E3E0EAB9}" presName="sibTrans" presStyleLbl="sibTrans1D1" presStyleIdx="2" presStyleCnt="6"/>
      <dgm:spPr/>
      <dgm:t>
        <a:bodyPr/>
        <a:lstStyle/>
        <a:p>
          <a:endParaRPr lang="en-US"/>
        </a:p>
      </dgm:t>
    </dgm:pt>
    <dgm:pt modelId="{A2AF7866-7495-4FA4-BA43-E7814E25818C}" type="pres">
      <dgm:prSet presAssocID="{32787AF6-7BC2-4A49-A9B8-3445270F9F78}" presName="node" presStyleLbl="node1" presStyleIdx="3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6A06D-325D-4F96-9CA3-0956D6F5E958}" type="pres">
      <dgm:prSet presAssocID="{32787AF6-7BC2-4A49-A9B8-3445270F9F78}" presName="spNode" presStyleCnt="0"/>
      <dgm:spPr/>
    </dgm:pt>
    <dgm:pt modelId="{A06403BC-D682-4451-8CCE-45451EEB7A60}" type="pres">
      <dgm:prSet presAssocID="{1464FE75-140A-4C07-901F-039834AFA98D}" presName="sibTrans" presStyleLbl="sibTrans1D1" presStyleIdx="3" presStyleCnt="6"/>
      <dgm:spPr/>
      <dgm:t>
        <a:bodyPr/>
        <a:lstStyle/>
        <a:p>
          <a:endParaRPr lang="en-US"/>
        </a:p>
      </dgm:t>
    </dgm:pt>
    <dgm:pt modelId="{44BC6BDF-7CD4-42B4-AB6B-31900FB64F3B}" type="pres">
      <dgm:prSet presAssocID="{59ADF94F-7456-4B27-94D3-E89BF798B9E7}" presName="node" presStyleLbl="node1" presStyleIdx="4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B426D-5A09-4BFF-A6CD-5AD03C2EA41D}" type="pres">
      <dgm:prSet presAssocID="{59ADF94F-7456-4B27-94D3-E89BF798B9E7}" presName="spNode" presStyleCnt="0"/>
      <dgm:spPr/>
    </dgm:pt>
    <dgm:pt modelId="{967D201E-AFE6-41BF-8F02-C3B9C43FFFE1}" type="pres">
      <dgm:prSet presAssocID="{0AECCAC3-3F3D-45D4-819E-0E9647BD3E6C}" presName="sibTrans" presStyleLbl="sibTrans1D1" presStyleIdx="4" presStyleCnt="6"/>
      <dgm:spPr/>
      <dgm:t>
        <a:bodyPr/>
        <a:lstStyle/>
        <a:p>
          <a:endParaRPr lang="en-US"/>
        </a:p>
      </dgm:t>
    </dgm:pt>
    <dgm:pt modelId="{FC3420FF-39B2-4C5A-88BD-330BA9A39FD1}" type="pres">
      <dgm:prSet presAssocID="{EA7E073E-120F-4BF7-A30D-0A3B6BAA75B1}" presName="node" presStyleLbl="node1" presStyleIdx="5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64A75-683D-49D6-85DA-1E880AF83C96}" type="pres">
      <dgm:prSet presAssocID="{EA7E073E-120F-4BF7-A30D-0A3B6BAA75B1}" presName="spNode" presStyleCnt="0"/>
      <dgm:spPr/>
    </dgm:pt>
    <dgm:pt modelId="{7640A8EF-D3E3-4E2B-81CA-7E580A11387C}" type="pres">
      <dgm:prSet presAssocID="{6876795F-662D-4E6E-8ED0-40BFC4B811E0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55CB9F5F-6B9E-4179-A763-7CCC4C7CD555}" type="presOf" srcId="{5386C1B1-85BF-41BC-9319-E40AF07A5CB4}" destId="{F2A3AA25-A9CB-49BA-A125-4E03959D9777}" srcOrd="0" destOrd="0" presId="urn:microsoft.com/office/officeart/2005/8/layout/cycle5"/>
    <dgm:cxn modelId="{06B7661A-7574-41F6-9B75-87BC60EB4BF0}" type="presOf" srcId="{5907EF42-0732-4F73-AC7F-EEF3E3E0EAB9}" destId="{F0517760-398A-453A-8B2A-DA605B6D3BF0}" srcOrd="0" destOrd="0" presId="urn:microsoft.com/office/officeart/2005/8/layout/cycle5"/>
    <dgm:cxn modelId="{990B95AB-F24B-4912-9C66-DB2350E10EDA}" srcId="{2026F1B9-1623-4A34-AB78-39BAD5D1DDEB}" destId="{EA7E073E-120F-4BF7-A30D-0A3B6BAA75B1}" srcOrd="5" destOrd="0" parTransId="{0F13320C-E5C5-41ED-89DD-D25D7F71E081}" sibTransId="{6876795F-662D-4E6E-8ED0-40BFC4B811E0}"/>
    <dgm:cxn modelId="{1D40AF3C-782D-48A8-B60D-3FF33602B583}" type="presOf" srcId="{32787AF6-7BC2-4A49-A9B8-3445270F9F78}" destId="{A2AF7866-7495-4FA4-BA43-E7814E25818C}" srcOrd="0" destOrd="0" presId="urn:microsoft.com/office/officeart/2005/8/layout/cycle5"/>
    <dgm:cxn modelId="{FE31AF5E-E4EB-476B-A105-7D85F3F7320F}" type="presOf" srcId="{EA7E073E-120F-4BF7-A30D-0A3B6BAA75B1}" destId="{FC3420FF-39B2-4C5A-88BD-330BA9A39FD1}" srcOrd="0" destOrd="0" presId="urn:microsoft.com/office/officeart/2005/8/layout/cycle5"/>
    <dgm:cxn modelId="{4C24D195-FCB1-4E35-A08C-8294D63CEFCD}" type="presOf" srcId="{6876795F-662D-4E6E-8ED0-40BFC4B811E0}" destId="{7640A8EF-D3E3-4E2B-81CA-7E580A11387C}" srcOrd="0" destOrd="0" presId="urn:microsoft.com/office/officeart/2005/8/layout/cycle5"/>
    <dgm:cxn modelId="{83A7A08F-999A-4931-AA48-36112A3402D9}" type="presOf" srcId="{2026F1B9-1623-4A34-AB78-39BAD5D1DDEB}" destId="{482CF193-3616-4306-BBB4-2F12635DC28D}" srcOrd="0" destOrd="0" presId="urn:microsoft.com/office/officeart/2005/8/layout/cycle5"/>
    <dgm:cxn modelId="{53F8B4BE-6FCF-4052-9C95-594AF26B8625}" srcId="{2026F1B9-1623-4A34-AB78-39BAD5D1DDEB}" destId="{7C8266FC-9B45-42D8-A545-439607DC81AE}" srcOrd="2" destOrd="0" parTransId="{EF155FB3-252B-484F-92AB-3B71047CCAA0}" sibTransId="{5907EF42-0732-4F73-AC7F-EEF3E3E0EAB9}"/>
    <dgm:cxn modelId="{AACFD78F-B589-4FEF-B1B8-2D01E2F5B752}" type="presOf" srcId="{05E9EE2D-A0A6-47A5-9587-025FEDB0ED20}" destId="{85C77304-A098-4DF0-8328-FBC4F9AF6B32}" srcOrd="0" destOrd="0" presId="urn:microsoft.com/office/officeart/2005/8/layout/cycle5"/>
    <dgm:cxn modelId="{EBCC372A-1553-4CAE-A17F-974BE722E180}" type="presOf" srcId="{59ADF94F-7456-4B27-94D3-E89BF798B9E7}" destId="{44BC6BDF-7CD4-42B4-AB6B-31900FB64F3B}" srcOrd="0" destOrd="0" presId="urn:microsoft.com/office/officeart/2005/8/layout/cycle5"/>
    <dgm:cxn modelId="{89C70C20-EE94-4DB5-BC4D-CBE5BB505C82}" type="presOf" srcId="{0AECCAC3-3F3D-45D4-819E-0E9647BD3E6C}" destId="{967D201E-AFE6-41BF-8F02-C3B9C43FFFE1}" srcOrd="0" destOrd="0" presId="urn:microsoft.com/office/officeart/2005/8/layout/cycle5"/>
    <dgm:cxn modelId="{91989898-6ACA-4172-A68D-35A81EAEB621}" srcId="{2026F1B9-1623-4A34-AB78-39BAD5D1DDEB}" destId="{59ADF94F-7456-4B27-94D3-E89BF798B9E7}" srcOrd="4" destOrd="0" parTransId="{15883D85-F0AF-45C3-B0FC-5AE90A55C849}" sibTransId="{0AECCAC3-3F3D-45D4-819E-0E9647BD3E6C}"/>
    <dgm:cxn modelId="{719EA289-7DB3-4E33-AB3B-042C2CD4F713}" srcId="{2026F1B9-1623-4A34-AB78-39BAD5D1DDEB}" destId="{32787AF6-7BC2-4A49-A9B8-3445270F9F78}" srcOrd="3" destOrd="0" parTransId="{D94AB9DA-08E5-4A4A-8B46-8D19E96256BF}" sibTransId="{1464FE75-140A-4C07-901F-039834AFA98D}"/>
    <dgm:cxn modelId="{045A0E3E-6A19-48B6-8E55-12164EEA8B43}" srcId="{2026F1B9-1623-4A34-AB78-39BAD5D1DDEB}" destId="{5386C1B1-85BF-41BC-9319-E40AF07A5CB4}" srcOrd="0" destOrd="0" parTransId="{8E470346-F7BF-4593-AAD7-0F86D06E76F9}" sibTransId="{05E9EE2D-A0A6-47A5-9587-025FEDB0ED20}"/>
    <dgm:cxn modelId="{BEAC05B1-19E3-4A4F-B652-E08DF20E253C}" type="presOf" srcId="{7C8266FC-9B45-42D8-A545-439607DC81AE}" destId="{EF559CB7-D698-4D9B-A1F5-CE5FBE2CC0EE}" srcOrd="0" destOrd="0" presId="urn:microsoft.com/office/officeart/2005/8/layout/cycle5"/>
    <dgm:cxn modelId="{1BCC9703-E04A-4B0F-8E7B-5ED527975549}" srcId="{2026F1B9-1623-4A34-AB78-39BAD5D1DDEB}" destId="{AB40721A-428C-42A0-A7F7-E1FB2C78C5CD}" srcOrd="1" destOrd="0" parTransId="{D491585A-4F03-446D-AC93-4B055692C493}" sibTransId="{18CE59CC-D3DB-4CC0-BF98-46829F5F917D}"/>
    <dgm:cxn modelId="{33FB3781-9D58-441F-B894-0760334DD754}" type="presOf" srcId="{AB40721A-428C-42A0-A7F7-E1FB2C78C5CD}" destId="{6836A4CC-06D1-446A-9894-1CC164650AD1}" srcOrd="0" destOrd="0" presId="urn:microsoft.com/office/officeart/2005/8/layout/cycle5"/>
    <dgm:cxn modelId="{62CE4389-0093-470E-9024-88A774E13077}" type="presOf" srcId="{18CE59CC-D3DB-4CC0-BF98-46829F5F917D}" destId="{F3F21A70-E490-451B-B6A7-8DF7495FD9F2}" srcOrd="0" destOrd="0" presId="urn:microsoft.com/office/officeart/2005/8/layout/cycle5"/>
    <dgm:cxn modelId="{58DE5933-6120-4990-8FC8-1DDF2E2A5697}" type="presOf" srcId="{1464FE75-140A-4C07-901F-039834AFA98D}" destId="{A06403BC-D682-4451-8CCE-45451EEB7A60}" srcOrd="0" destOrd="0" presId="urn:microsoft.com/office/officeart/2005/8/layout/cycle5"/>
    <dgm:cxn modelId="{8C418540-990D-48D6-99F9-487E238ED6FB}" type="presParOf" srcId="{482CF193-3616-4306-BBB4-2F12635DC28D}" destId="{F2A3AA25-A9CB-49BA-A125-4E03959D9777}" srcOrd="0" destOrd="0" presId="urn:microsoft.com/office/officeart/2005/8/layout/cycle5"/>
    <dgm:cxn modelId="{C0642D4F-49AC-422D-899C-F6C4A9442C2E}" type="presParOf" srcId="{482CF193-3616-4306-BBB4-2F12635DC28D}" destId="{9068C508-A453-493C-987D-2C9432F1B0DB}" srcOrd="1" destOrd="0" presId="urn:microsoft.com/office/officeart/2005/8/layout/cycle5"/>
    <dgm:cxn modelId="{0664E0E5-C384-4C0C-9E25-EA9A85DD9139}" type="presParOf" srcId="{482CF193-3616-4306-BBB4-2F12635DC28D}" destId="{85C77304-A098-4DF0-8328-FBC4F9AF6B32}" srcOrd="2" destOrd="0" presId="urn:microsoft.com/office/officeart/2005/8/layout/cycle5"/>
    <dgm:cxn modelId="{2E84DCB5-6C3D-4A4D-840B-B4B255EBEC15}" type="presParOf" srcId="{482CF193-3616-4306-BBB4-2F12635DC28D}" destId="{6836A4CC-06D1-446A-9894-1CC164650AD1}" srcOrd="3" destOrd="0" presId="urn:microsoft.com/office/officeart/2005/8/layout/cycle5"/>
    <dgm:cxn modelId="{92C83F2B-963C-4FF4-86BB-22DAD607E441}" type="presParOf" srcId="{482CF193-3616-4306-BBB4-2F12635DC28D}" destId="{69A117A9-58DF-4D01-BC91-887D429B29A5}" srcOrd="4" destOrd="0" presId="urn:microsoft.com/office/officeart/2005/8/layout/cycle5"/>
    <dgm:cxn modelId="{E294BF66-F4B0-40E6-9500-525098709A05}" type="presParOf" srcId="{482CF193-3616-4306-BBB4-2F12635DC28D}" destId="{F3F21A70-E490-451B-B6A7-8DF7495FD9F2}" srcOrd="5" destOrd="0" presId="urn:microsoft.com/office/officeart/2005/8/layout/cycle5"/>
    <dgm:cxn modelId="{6273D92F-6F5D-46C6-81C9-96F070EF62FA}" type="presParOf" srcId="{482CF193-3616-4306-BBB4-2F12635DC28D}" destId="{EF559CB7-D698-4D9B-A1F5-CE5FBE2CC0EE}" srcOrd="6" destOrd="0" presId="urn:microsoft.com/office/officeart/2005/8/layout/cycle5"/>
    <dgm:cxn modelId="{56219408-681B-45FC-9741-A7263DD10A5E}" type="presParOf" srcId="{482CF193-3616-4306-BBB4-2F12635DC28D}" destId="{EE0345D4-D072-4EBE-9728-F105B5BA4721}" srcOrd="7" destOrd="0" presId="urn:microsoft.com/office/officeart/2005/8/layout/cycle5"/>
    <dgm:cxn modelId="{EB0718EB-A096-4310-ABBE-E9BB9AF52D7C}" type="presParOf" srcId="{482CF193-3616-4306-BBB4-2F12635DC28D}" destId="{F0517760-398A-453A-8B2A-DA605B6D3BF0}" srcOrd="8" destOrd="0" presId="urn:microsoft.com/office/officeart/2005/8/layout/cycle5"/>
    <dgm:cxn modelId="{FC04767D-322D-47D2-833A-11035E559AA5}" type="presParOf" srcId="{482CF193-3616-4306-BBB4-2F12635DC28D}" destId="{A2AF7866-7495-4FA4-BA43-E7814E25818C}" srcOrd="9" destOrd="0" presId="urn:microsoft.com/office/officeart/2005/8/layout/cycle5"/>
    <dgm:cxn modelId="{038DE967-7F6A-4DEE-881F-0E11724F98A2}" type="presParOf" srcId="{482CF193-3616-4306-BBB4-2F12635DC28D}" destId="{2ED6A06D-325D-4F96-9CA3-0956D6F5E958}" srcOrd="10" destOrd="0" presId="urn:microsoft.com/office/officeart/2005/8/layout/cycle5"/>
    <dgm:cxn modelId="{DB0A21CD-E69C-491C-A6A3-D3E34D026F4A}" type="presParOf" srcId="{482CF193-3616-4306-BBB4-2F12635DC28D}" destId="{A06403BC-D682-4451-8CCE-45451EEB7A60}" srcOrd="11" destOrd="0" presId="urn:microsoft.com/office/officeart/2005/8/layout/cycle5"/>
    <dgm:cxn modelId="{0D4CCABC-5315-4CD6-8419-1B70A955BA56}" type="presParOf" srcId="{482CF193-3616-4306-BBB4-2F12635DC28D}" destId="{44BC6BDF-7CD4-42B4-AB6B-31900FB64F3B}" srcOrd="12" destOrd="0" presId="urn:microsoft.com/office/officeart/2005/8/layout/cycle5"/>
    <dgm:cxn modelId="{CDECB345-6E3B-4296-91DC-5345EF49D6A6}" type="presParOf" srcId="{482CF193-3616-4306-BBB4-2F12635DC28D}" destId="{817B426D-5A09-4BFF-A6CD-5AD03C2EA41D}" srcOrd="13" destOrd="0" presId="urn:microsoft.com/office/officeart/2005/8/layout/cycle5"/>
    <dgm:cxn modelId="{288B5984-736B-4163-A327-D3EAF8CD2D09}" type="presParOf" srcId="{482CF193-3616-4306-BBB4-2F12635DC28D}" destId="{967D201E-AFE6-41BF-8F02-C3B9C43FFFE1}" srcOrd="14" destOrd="0" presId="urn:microsoft.com/office/officeart/2005/8/layout/cycle5"/>
    <dgm:cxn modelId="{4BFF35DD-38A3-4562-ACDF-DF80B111F56B}" type="presParOf" srcId="{482CF193-3616-4306-BBB4-2F12635DC28D}" destId="{FC3420FF-39B2-4C5A-88BD-330BA9A39FD1}" srcOrd="15" destOrd="0" presId="urn:microsoft.com/office/officeart/2005/8/layout/cycle5"/>
    <dgm:cxn modelId="{8C643668-8038-4E90-B838-4C319521E804}" type="presParOf" srcId="{482CF193-3616-4306-BBB4-2F12635DC28D}" destId="{C1964A75-683D-49D6-85DA-1E880AF83C96}" srcOrd="16" destOrd="0" presId="urn:microsoft.com/office/officeart/2005/8/layout/cycle5"/>
    <dgm:cxn modelId="{8BBD061C-0050-47F0-A65A-ACF623DEE82A}" type="presParOf" srcId="{482CF193-3616-4306-BBB4-2F12635DC28D}" destId="{7640A8EF-D3E3-4E2B-81CA-7E580A11387C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026F1B9-1623-4A34-AB78-39BAD5D1DDE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86C1B1-85BF-41BC-9319-E40AF07A5CB4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400" dirty="0" smtClean="0"/>
            <a:t>Question</a:t>
          </a:r>
          <a:endParaRPr lang="en-US" sz="2400" dirty="0"/>
        </a:p>
      </dgm:t>
    </dgm:pt>
    <dgm:pt modelId="{8E470346-F7BF-4593-AAD7-0F86D06E76F9}" type="parTrans" cxnId="{045A0E3E-6A19-48B6-8E55-12164EEA8B43}">
      <dgm:prSet/>
      <dgm:spPr/>
      <dgm:t>
        <a:bodyPr/>
        <a:lstStyle/>
        <a:p>
          <a:endParaRPr lang="en-US" sz="1800"/>
        </a:p>
      </dgm:t>
    </dgm:pt>
    <dgm:pt modelId="{05E9EE2D-A0A6-47A5-9587-025FEDB0ED20}" type="sibTrans" cxnId="{045A0E3E-6A19-48B6-8E55-12164EEA8B43}">
      <dgm:prSet/>
      <dgm:spPr/>
      <dgm:t>
        <a:bodyPr/>
        <a:lstStyle/>
        <a:p>
          <a:endParaRPr lang="en-US" sz="1800"/>
        </a:p>
      </dgm:t>
    </dgm:pt>
    <dgm:pt modelId="{AB40721A-428C-42A0-A7F7-E1FB2C78C5CD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dirty="0" smtClean="0"/>
            <a:t>Theory</a:t>
          </a:r>
          <a:endParaRPr lang="en-US" sz="2400" dirty="0"/>
        </a:p>
      </dgm:t>
    </dgm:pt>
    <dgm:pt modelId="{D491585A-4F03-446D-AC93-4B055692C493}" type="parTrans" cxnId="{1BCC9703-E04A-4B0F-8E7B-5ED527975549}">
      <dgm:prSet/>
      <dgm:spPr/>
      <dgm:t>
        <a:bodyPr/>
        <a:lstStyle/>
        <a:p>
          <a:endParaRPr lang="en-US" sz="1800"/>
        </a:p>
      </dgm:t>
    </dgm:pt>
    <dgm:pt modelId="{18CE59CC-D3DB-4CC0-BF98-46829F5F917D}" type="sibTrans" cxnId="{1BCC9703-E04A-4B0F-8E7B-5ED527975549}">
      <dgm:prSet/>
      <dgm:spPr/>
      <dgm:t>
        <a:bodyPr/>
        <a:lstStyle/>
        <a:p>
          <a:endParaRPr lang="en-US" sz="1800"/>
        </a:p>
      </dgm:t>
    </dgm:pt>
    <dgm:pt modelId="{32787AF6-7BC2-4A49-A9B8-3445270F9F78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dirty="0" smtClean="0"/>
            <a:t>Data collection</a:t>
          </a:r>
          <a:endParaRPr lang="en-US" sz="2400" dirty="0"/>
        </a:p>
      </dgm:t>
    </dgm:pt>
    <dgm:pt modelId="{D94AB9DA-08E5-4A4A-8B46-8D19E96256BF}" type="parTrans" cxnId="{719EA289-7DB3-4E33-AB3B-042C2CD4F713}">
      <dgm:prSet/>
      <dgm:spPr/>
      <dgm:t>
        <a:bodyPr/>
        <a:lstStyle/>
        <a:p>
          <a:endParaRPr lang="en-US" sz="1800"/>
        </a:p>
      </dgm:t>
    </dgm:pt>
    <dgm:pt modelId="{1464FE75-140A-4C07-901F-039834AFA98D}" type="sibTrans" cxnId="{719EA289-7DB3-4E33-AB3B-042C2CD4F713}">
      <dgm:prSet/>
      <dgm:spPr/>
      <dgm:t>
        <a:bodyPr/>
        <a:lstStyle/>
        <a:p>
          <a:endParaRPr lang="en-US" sz="1800"/>
        </a:p>
      </dgm:t>
    </dgm:pt>
    <dgm:pt modelId="{59ADF94F-7456-4B27-94D3-E89BF798B9E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dirty="0" smtClean="0"/>
            <a:t>Data analysis</a:t>
          </a:r>
          <a:endParaRPr lang="en-US" sz="2400" dirty="0"/>
        </a:p>
      </dgm:t>
    </dgm:pt>
    <dgm:pt modelId="{15883D85-F0AF-45C3-B0FC-5AE90A55C849}" type="parTrans" cxnId="{91989898-6ACA-4172-A68D-35A81EAEB621}">
      <dgm:prSet/>
      <dgm:spPr/>
      <dgm:t>
        <a:bodyPr/>
        <a:lstStyle/>
        <a:p>
          <a:endParaRPr lang="en-US" sz="1800"/>
        </a:p>
      </dgm:t>
    </dgm:pt>
    <dgm:pt modelId="{0AECCAC3-3F3D-45D4-819E-0E9647BD3E6C}" type="sibTrans" cxnId="{91989898-6ACA-4172-A68D-35A81EAEB621}">
      <dgm:prSet/>
      <dgm:spPr/>
      <dgm:t>
        <a:bodyPr/>
        <a:lstStyle/>
        <a:p>
          <a:endParaRPr lang="en-US" sz="1800"/>
        </a:p>
      </dgm:t>
    </dgm:pt>
    <dgm:pt modelId="{EA7E073E-120F-4BF7-A30D-0A3B6BAA75B1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400" dirty="0" smtClean="0"/>
            <a:t>Answers/ knowledge</a:t>
          </a:r>
          <a:endParaRPr lang="en-US" sz="2400" dirty="0"/>
        </a:p>
      </dgm:t>
    </dgm:pt>
    <dgm:pt modelId="{0F13320C-E5C5-41ED-89DD-D25D7F71E081}" type="parTrans" cxnId="{990B95AB-F24B-4912-9C66-DB2350E10EDA}">
      <dgm:prSet/>
      <dgm:spPr/>
      <dgm:t>
        <a:bodyPr/>
        <a:lstStyle/>
        <a:p>
          <a:endParaRPr lang="en-US" sz="1800"/>
        </a:p>
      </dgm:t>
    </dgm:pt>
    <dgm:pt modelId="{6876795F-662D-4E6E-8ED0-40BFC4B811E0}" type="sibTrans" cxnId="{990B95AB-F24B-4912-9C66-DB2350E10EDA}">
      <dgm:prSet/>
      <dgm:spPr/>
      <dgm:t>
        <a:bodyPr/>
        <a:lstStyle/>
        <a:p>
          <a:endParaRPr lang="en-US" sz="1800"/>
        </a:p>
      </dgm:t>
    </dgm:pt>
    <dgm:pt modelId="{7C8266FC-9B45-42D8-A545-439607DC81AE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dirty="0" smtClean="0"/>
            <a:t>Research design</a:t>
          </a:r>
          <a:endParaRPr lang="en-US" sz="2400" dirty="0"/>
        </a:p>
      </dgm:t>
    </dgm:pt>
    <dgm:pt modelId="{EF155FB3-252B-484F-92AB-3B71047CCAA0}" type="parTrans" cxnId="{53F8B4BE-6FCF-4052-9C95-594AF26B8625}">
      <dgm:prSet/>
      <dgm:spPr/>
      <dgm:t>
        <a:bodyPr/>
        <a:lstStyle/>
        <a:p>
          <a:endParaRPr lang="en-US" sz="1800"/>
        </a:p>
      </dgm:t>
    </dgm:pt>
    <dgm:pt modelId="{5907EF42-0732-4F73-AC7F-EEF3E3E0EAB9}" type="sibTrans" cxnId="{53F8B4BE-6FCF-4052-9C95-594AF26B8625}">
      <dgm:prSet/>
      <dgm:spPr/>
      <dgm:t>
        <a:bodyPr/>
        <a:lstStyle/>
        <a:p>
          <a:endParaRPr lang="en-US" sz="1800"/>
        </a:p>
      </dgm:t>
    </dgm:pt>
    <dgm:pt modelId="{482CF193-3616-4306-BBB4-2F12635DC28D}" type="pres">
      <dgm:prSet presAssocID="{2026F1B9-1623-4A34-AB78-39BAD5D1DD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A3AA25-A9CB-49BA-A125-4E03959D9777}" type="pres">
      <dgm:prSet presAssocID="{5386C1B1-85BF-41BC-9319-E40AF07A5CB4}" presName="node" presStyleLbl="node1" presStyleIdx="0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8C508-A453-493C-987D-2C9432F1B0DB}" type="pres">
      <dgm:prSet presAssocID="{5386C1B1-85BF-41BC-9319-E40AF07A5CB4}" presName="spNode" presStyleCnt="0"/>
      <dgm:spPr/>
    </dgm:pt>
    <dgm:pt modelId="{85C77304-A098-4DF0-8328-FBC4F9AF6B32}" type="pres">
      <dgm:prSet presAssocID="{05E9EE2D-A0A6-47A5-9587-025FEDB0ED20}" presName="sibTrans" presStyleLbl="sibTrans1D1" presStyleIdx="0" presStyleCnt="6"/>
      <dgm:spPr/>
      <dgm:t>
        <a:bodyPr/>
        <a:lstStyle/>
        <a:p>
          <a:endParaRPr lang="en-US"/>
        </a:p>
      </dgm:t>
    </dgm:pt>
    <dgm:pt modelId="{6836A4CC-06D1-446A-9894-1CC164650AD1}" type="pres">
      <dgm:prSet presAssocID="{AB40721A-428C-42A0-A7F7-E1FB2C78C5CD}" presName="node" presStyleLbl="node1" presStyleIdx="1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117A9-58DF-4D01-BC91-887D429B29A5}" type="pres">
      <dgm:prSet presAssocID="{AB40721A-428C-42A0-A7F7-E1FB2C78C5CD}" presName="spNode" presStyleCnt="0"/>
      <dgm:spPr/>
    </dgm:pt>
    <dgm:pt modelId="{F3F21A70-E490-451B-B6A7-8DF7495FD9F2}" type="pres">
      <dgm:prSet presAssocID="{18CE59CC-D3DB-4CC0-BF98-46829F5F917D}" presName="sibTrans" presStyleLbl="sibTrans1D1" presStyleIdx="1" presStyleCnt="6"/>
      <dgm:spPr/>
      <dgm:t>
        <a:bodyPr/>
        <a:lstStyle/>
        <a:p>
          <a:endParaRPr lang="en-US"/>
        </a:p>
      </dgm:t>
    </dgm:pt>
    <dgm:pt modelId="{EF559CB7-D698-4D9B-A1F5-CE5FBE2CC0EE}" type="pres">
      <dgm:prSet presAssocID="{7C8266FC-9B45-42D8-A545-439607DC81AE}" presName="node" presStyleLbl="node1" presStyleIdx="2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345D4-D072-4EBE-9728-F105B5BA4721}" type="pres">
      <dgm:prSet presAssocID="{7C8266FC-9B45-42D8-A545-439607DC81AE}" presName="spNode" presStyleCnt="0"/>
      <dgm:spPr/>
    </dgm:pt>
    <dgm:pt modelId="{F0517760-398A-453A-8B2A-DA605B6D3BF0}" type="pres">
      <dgm:prSet presAssocID="{5907EF42-0732-4F73-AC7F-EEF3E3E0EAB9}" presName="sibTrans" presStyleLbl="sibTrans1D1" presStyleIdx="2" presStyleCnt="6"/>
      <dgm:spPr/>
      <dgm:t>
        <a:bodyPr/>
        <a:lstStyle/>
        <a:p>
          <a:endParaRPr lang="en-US"/>
        </a:p>
      </dgm:t>
    </dgm:pt>
    <dgm:pt modelId="{A2AF7866-7495-4FA4-BA43-E7814E25818C}" type="pres">
      <dgm:prSet presAssocID="{32787AF6-7BC2-4A49-A9B8-3445270F9F78}" presName="node" presStyleLbl="node1" presStyleIdx="3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6A06D-325D-4F96-9CA3-0956D6F5E958}" type="pres">
      <dgm:prSet presAssocID="{32787AF6-7BC2-4A49-A9B8-3445270F9F78}" presName="spNode" presStyleCnt="0"/>
      <dgm:spPr/>
    </dgm:pt>
    <dgm:pt modelId="{A06403BC-D682-4451-8CCE-45451EEB7A60}" type="pres">
      <dgm:prSet presAssocID="{1464FE75-140A-4C07-901F-039834AFA98D}" presName="sibTrans" presStyleLbl="sibTrans1D1" presStyleIdx="3" presStyleCnt="6"/>
      <dgm:spPr/>
      <dgm:t>
        <a:bodyPr/>
        <a:lstStyle/>
        <a:p>
          <a:endParaRPr lang="en-US"/>
        </a:p>
      </dgm:t>
    </dgm:pt>
    <dgm:pt modelId="{44BC6BDF-7CD4-42B4-AB6B-31900FB64F3B}" type="pres">
      <dgm:prSet presAssocID="{59ADF94F-7456-4B27-94D3-E89BF798B9E7}" presName="node" presStyleLbl="node1" presStyleIdx="4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B426D-5A09-4BFF-A6CD-5AD03C2EA41D}" type="pres">
      <dgm:prSet presAssocID="{59ADF94F-7456-4B27-94D3-E89BF798B9E7}" presName="spNode" presStyleCnt="0"/>
      <dgm:spPr/>
    </dgm:pt>
    <dgm:pt modelId="{967D201E-AFE6-41BF-8F02-C3B9C43FFFE1}" type="pres">
      <dgm:prSet presAssocID="{0AECCAC3-3F3D-45D4-819E-0E9647BD3E6C}" presName="sibTrans" presStyleLbl="sibTrans1D1" presStyleIdx="4" presStyleCnt="6"/>
      <dgm:spPr/>
      <dgm:t>
        <a:bodyPr/>
        <a:lstStyle/>
        <a:p>
          <a:endParaRPr lang="en-US"/>
        </a:p>
      </dgm:t>
    </dgm:pt>
    <dgm:pt modelId="{FC3420FF-39B2-4C5A-88BD-330BA9A39FD1}" type="pres">
      <dgm:prSet presAssocID="{EA7E073E-120F-4BF7-A30D-0A3B6BAA75B1}" presName="node" presStyleLbl="node1" presStyleIdx="5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64A75-683D-49D6-85DA-1E880AF83C96}" type="pres">
      <dgm:prSet presAssocID="{EA7E073E-120F-4BF7-A30D-0A3B6BAA75B1}" presName="spNode" presStyleCnt="0"/>
      <dgm:spPr/>
    </dgm:pt>
    <dgm:pt modelId="{7640A8EF-D3E3-4E2B-81CA-7E580A11387C}" type="pres">
      <dgm:prSet presAssocID="{6876795F-662D-4E6E-8ED0-40BFC4B811E0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1BCC9703-E04A-4B0F-8E7B-5ED527975549}" srcId="{2026F1B9-1623-4A34-AB78-39BAD5D1DDEB}" destId="{AB40721A-428C-42A0-A7F7-E1FB2C78C5CD}" srcOrd="1" destOrd="0" parTransId="{D491585A-4F03-446D-AC93-4B055692C493}" sibTransId="{18CE59CC-D3DB-4CC0-BF98-46829F5F917D}"/>
    <dgm:cxn modelId="{01D9D0F6-09A9-4C6A-9E62-A6F22CEA16FB}" type="presOf" srcId="{59ADF94F-7456-4B27-94D3-E89BF798B9E7}" destId="{44BC6BDF-7CD4-42B4-AB6B-31900FB64F3B}" srcOrd="0" destOrd="0" presId="urn:microsoft.com/office/officeart/2005/8/layout/cycle5"/>
    <dgm:cxn modelId="{D95AEE33-3A6D-42B5-ABA1-77B984438A29}" type="presOf" srcId="{0AECCAC3-3F3D-45D4-819E-0E9647BD3E6C}" destId="{967D201E-AFE6-41BF-8F02-C3B9C43FFFE1}" srcOrd="0" destOrd="0" presId="urn:microsoft.com/office/officeart/2005/8/layout/cycle5"/>
    <dgm:cxn modelId="{60977DD3-17C3-4393-856B-16DDE77F1873}" type="presOf" srcId="{6876795F-662D-4E6E-8ED0-40BFC4B811E0}" destId="{7640A8EF-D3E3-4E2B-81CA-7E580A11387C}" srcOrd="0" destOrd="0" presId="urn:microsoft.com/office/officeart/2005/8/layout/cycle5"/>
    <dgm:cxn modelId="{1E266C66-3BCC-43D4-ACD1-75126ED8B102}" type="presOf" srcId="{05E9EE2D-A0A6-47A5-9587-025FEDB0ED20}" destId="{85C77304-A098-4DF0-8328-FBC4F9AF6B32}" srcOrd="0" destOrd="0" presId="urn:microsoft.com/office/officeart/2005/8/layout/cycle5"/>
    <dgm:cxn modelId="{719EA289-7DB3-4E33-AB3B-042C2CD4F713}" srcId="{2026F1B9-1623-4A34-AB78-39BAD5D1DDEB}" destId="{32787AF6-7BC2-4A49-A9B8-3445270F9F78}" srcOrd="3" destOrd="0" parTransId="{D94AB9DA-08E5-4A4A-8B46-8D19E96256BF}" sibTransId="{1464FE75-140A-4C07-901F-039834AFA98D}"/>
    <dgm:cxn modelId="{A8A0EA9B-3B2B-41FD-957B-311FDCB71B72}" type="presOf" srcId="{18CE59CC-D3DB-4CC0-BF98-46829F5F917D}" destId="{F3F21A70-E490-451B-B6A7-8DF7495FD9F2}" srcOrd="0" destOrd="0" presId="urn:microsoft.com/office/officeart/2005/8/layout/cycle5"/>
    <dgm:cxn modelId="{A77A48EB-2AF7-4EF7-A5F3-FC4B59DBF8D4}" type="presOf" srcId="{5907EF42-0732-4F73-AC7F-EEF3E3E0EAB9}" destId="{F0517760-398A-453A-8B2A-DA605B6D3BF0}" srcOrd="0" destOrd="0" presId="urn:microsoft.com/office/officeart/2005/8/layout/cycle5"/>
    <dgm:cxn modelId="{53A74FD7-EB48-46DA-8F82-270C3137BF06}" type="presOf" srcId="{1464FE75-140A-4C07-901F-039834AFA98D}" destId="{A06403BC-D682-4451-8CCE-45451EEB7A60}" srcOrd="0" destOrd="0" presId="urn:microsoft.com/office/officeart/2005/8/layout/cycle5"/>
    <dgm:cxn modelId="{045A0E3E-6A19-48B6-8E55-12164EEA8B43}" srcId="{2026F1B9-1623-4A34-AB78-39BAD5D1DDEB}" destId="{5386C1B1-85BF-41BC-9319-E40AF07A5CB4}" srcOrd="0" destOrd="0" parTransId="{8E470346-F7BF-4593-AAD7-0F86D06E76F9}" sibTransId="{05E9EE2D-A0A6-47A5-9587-025FEDB0ED20}"/>
    <dgm:cxn modelId="{84ACDAB2-FE9A-48BD-AABD-1E606E2B07A4}" type="presOf" srcId="{5386C1B1-85BF-41BC-9319-E40AF07A5CB4}" destId="{F2A3AA25-A9CB-49BA-A125-4E03959D9777}" srcOrd="0" destOrd="0" presId="urn:microsoft.com/office/officeart/2005/8/layout/cycle5"/>
    <dgm:cxn modelId="{6F27986F-8E6F-4072-909A-DDBCE699001C}" type="presOf" srcId="{7C8266FC-9B45-42D8-A545-439607DC81AE}" destId="{EF559CB7-D698-4D9B-A1F5-CE5FBE2CC0EE}" srcOrd="0" destOrd="0" presId="urn:microsoft.com/office/officeart/2005/8/layout/cycle5"/>
    <dgm:cxn modelId="{990B95AB-F24B-4912-9C66-DB2350E10EDA}" srcId="{2026F1B9-1623-4A34-AB78-39BAD5D1DDEB}" destId="{EA7E073E-120F-4BF7-A30D-0A3B6BAA75B1}" srcOrd="5" destOrd="0" parTransId="{0F13320C-E5C5-41ED-89DD-D25D7F71E081}" sibTransId="{6876795F-662D-4E6E-8ED0-40BFC4B811E0}"/>
    <dgm:cxn modelId="{91989898-6ACA-4172-A68D-35A81EAEB621}" srcId="{2026F1B9-1623-4A34-AB78-39BAD5D1DDEB}" destId="{59ADF94F-7456-4B27-94D3-E89BF798B9E7}" srcOrd="4" destOrd="0" parTransId="{15883D85-F0AF-45C3-B0FC-5AE90A55C849}" sibTransId="{0AECCAC3-3F3D-45D4-819E-0E9647BD3E6C}"/>
    <dgm:cxn modelId="{53F8B4BE-6FCF-4052-9C95-594AF26B8625}" srcId="{2026F1B9-1623-4A34-AB78-39BAD5D1DDEB}" destId="{7C8266FC-9B45-42D8-A545-439607DC81AE}" srcOrd="2" destOrd="0" parTransId="{EF155FB3-252B-484F-92AB-3B71047CCAA0}" sibTransId="{5907EF42-0732-4F73-AC7F-EEF3E3E0EAB9}"/>
    <dgm:cxn modelId="{58C2AE5B-4ED1-4CA7-9945-440EF574EEFB}" type="presOf" srcId="{AB40721A-428C-42A0-A7F7-E1FB2C78C5CD}" destId="{6836A4CC-06D1-446A-9894-1CC164650AD1}" srcOrd="0" destOrd="0" presId="urn:microsoft.com/office/officeart/2005/8/layout/cycle5"/>
    <dgm:cxn modelId="{4EDD725A-C0E2-4AF1-AC34-6C2EA33FD7DF}" type="presOf" srcId="{32787AF6-7BC2-4A49-A9B8-3445270F9F78}" destId="{A2AF7866-7495-4FA4-BA43-E7814E25818C}" srcOrd="0" destOrd="0" presId="urn:microsoft.com/office/officeart/2005/8/layout/cycle5"/>
    <dgm:cxn modelId="{0E12EE29-A4C5-48FC-8E2D-42EBF4D6D7F9}" type="presOf" srcId="{2026F1B9-1623-4A34-AB78-39BAD5D1DDEB}" destId="{482CF193-3616-4306-BBB4-2F12635DC28D}" srcOrd="0" destOrd="0" presId="urn:microsoft.com/office/officeart/2005/8/layout/cycle5"/>
    <dgm:cxn modelId="{CD834F45-9315-4488-8A9C-11E8E7893EFD}" type="presOf" srcId="{EA7E073E-120F-4BF7-A30D-0A3B6BAA75B1}" destId="{FC3420FF-39B2-4C5A-88BD-330BA9A39FD1}" srcOrd="0" destOrd="0" presId="urn:microsoft.com/office/officeart/2005/8/layout/cycle5"/>
    <dgm:cxn modelId="{075814B1-8E01-4CB5-816A-770DBABB0329}" type="presParOf" srcId="{482CF193-3616-4306-BBB4-2F12635DC28D}" destId="{F2A3AA25-A9CB-49BA-A125-4E03959D9777}" srcOrd="0" destOrd="0" presId="urn:microsoft.com/office/officeart/2005/8/layout/cycle5"/>
    <dgm:cxn modelId="{0FFE8464-10A8-465B-A795-152065DD8A53}" type="presParOf" srcId="{482CF193-3616-4306-BBB4-2F12635DC28D}" destId="{9068C508-A453-493C-987D-2C9432F1B0DB}" srcOrd="1" destOrd="0" presId="urn:microsoft.com/office/officeart/2005/8/layout/cycle5"/>
    <dgm:cxn modelId="{A2D7856D-8060-4759-935B-601F65359C57}" type="presParOf" srcId="{482CF193-3616-4306-BBB4-2F12635DC28D}" destId="{85C77304-A098-4DF0-8328-FBC4F9AF6B32}" srcOrd="2" destOrd="0" presId="urn:microsoft.com/office/officeart/2005/8/layout/cycle5"/>
    <dgm:cxn modelId="{6049AA4E-3494-4805-8000-380725DBB9A4}" type="presParOf" srcId="{482CF193-3616-4306-BBB4-2F12635DC28D}" destId="{6836A4CC-06D1-446A-9894-1CC164650AD1}" srcOrd="3" destOrd="0" presId="urn:microsoft.com/office/officeart/2005/8/layout/cycle5"/>
    <dgm:cxn modelId="{7AE52873-4FC9-4BCC-8BB1-65B78741A664}" type="presParOf" srcId="{482CF193-3616-4306-BBB4-2F12635DC28D}" destId="{69A117A9-58DF-4D01-BC91-887D429B29A5}" srcOrd="4" destOrd="0" presId="urn:microsoft.com/office/officeart/2005/8/layout/cycle5"/>
    <dgm:cxn modelId="{C211B90D-C6E6-4622-8211-49D4BDEBC2F7}" type="presParOf" srcId="{482CF193-3616-4306-BBB4-2F12635DC28D}" destId="{F3F21A70-E490-451B-B6A7-8DF7495FD9F2}" srcOrd="5" destOrd="0" presId="urn:microsoft.com/office/officeart/2005/8/layout/cycle5"/>
    <dgm:cxn modelId="{23B9288C-8DF1-4385-9F59-667DF22B5CBB}" type="presParOf" srcId="{482CF193-3616-4306-BBB4-2F12635DC28D}" destId="{EF559CB7-D698-4D9B-A1F5-CE5FBE2CC0EE}" srcOrd="6" destOrd="0" presId="urn:microsoft.com/office/officeart/2005/8/layout/cycle5"/>
    <dgm:cxn modelId="{BABA2671-835B-4C39-BF34-42F3797D925B}" type="presParOf" srcId="{482CF193-3616-4306-BBB4-2F12635DC28D}" destId="{EE0345D4-D072-4EBE-9728-F105B5BA4721}" srcOrd="7" destOrd="0" presId="urn:microsoft.com/office/officeart/2005/8/layout/cycle5"/>
    <dgm:cxn modelId="{1078FF5E-A7B5-493E-BCD2-31B712FD60B4}" type="presParOf" srcId="{482CF193-3616-4306-BBB4-2F12635DC28D}" destId="{F0517760-398A-453A-8B2A-DA605B6D3BF0}" srcOrd="8" destOrd="0" presId="urn:microsoft.com/office/officeart/2005/8/layout/cycle5"/>
    <dgm:cxn modelId="{6583C78D-86C8-4DF9-B1B8-CAB0D272B239}" type="presParOf" srcId="{482CF193-3616-4306-BBB4-2F12635DC28D}" destId="{A2AF7866-7495-4FA4-BA43-E7814E25818C}" srcOrd="9" destOrd="0" presId="urn:microsoft.com/office/officeart/2005/8/layout/cycle5"/>
    <dgm:cxn modelId="{ECB45956-F351-4E90-ADCD-8332F76FCEED}" type="presParOf" srcId="{482CF193-3616-4306-BBB4-2F12635DC28D}" destId="{2ED6A06D-325D-4F96-9CA3-0956D6F5E958}" srcOrd="10" destOrd="0" presId="urn:microsoft.com/office/officeart/2005/8/layout/cycle5"/>
    <dgm:cxn modelId="{DD00BBE0-403E-4964-842A-297D6015A3DF}" type="presParOf" srcId="{482CF193-3616-4306-BBB4-2F12635DC28D}" destId="{A06403BC-D682-4451-8CCE-45451EEB7A60}" srcOrd="11" destOrd="0" presId="urn:microsoft.com/office/officeart/2005/8/layout/cycle5"/>
    <dgm:cxn modelId="{3C37373D-B644-40D2-BD82-562399AFC54B}" type="presParOf" srcId="{482CF193-3616-4306-BBB4-2F12635DC28D}" destId="{44BC6BDF-7CD4-42B4-AB6B-31900FB64F3B}" srcOrd="12" destOrd="0" presId="urn:microsoft.com/office/officeart/2005/8/layout/cycle5"/>
    <dgm:cxn modelId="{31C58442-BEE0-4205-A361-F2679DD07D4B}" type="presParOf" srcId="{482CF193-3616-4306-BBB4-2F12635DC28D}" destId="{817B426D-5A09-4BFF-A6CD-5AD03C2EA41D}" srcOrd="13" destOrd="0" presId="urn:microsoft.com/office/officeart/2005/8/layout/cycle5"/>
    <dgm:cxn modelId="{EA78AFF1-DC0C-4AF1-975C-3154C0E08C05}" type="presParOf" srcId="{482CF193-3616-4306-BBB4-2F12635DC28D}" destId="{967D201E-AFE6-41BF-8F02-C3B9C43FFFE1}" srcOrd="14" destOrd="0" presId="urn:microsoft.com/office/officeart/2005/8/layout/cycle5"/>
    <dgm:cxn modelId="{7565F674-59D4-4188-BFAE-F57576CB4BB2}" type="presParOf" srcId="{482CF193-3616-4306-BBB4-2F12635DC28D}" destId="{FC3420FF-39B2-4C5A-88BD-330BA9A39FD1}" srcOrd="15" destOrd="0" presId="urn:microsoft.com/office/officeart/2005/8/layout/cycle5"/>
    <dgm:cxn modelId="{41BC8D0C-6778-410D-838A-82A867B79030}" type="presParOf" srcId="{482CF193-3616-4306-BBB4-2F12635DC28D}" destId="{C1964A75-683D-49D6-85DA-1E880AF83C96}" srcOrd="16" destOrd="0" presId="urn:microsoft.com/office/officeart/2005/8/layout/cycle5"/>
    <dgm:cxn modelId="{69184710-BF2E-41DE-A3A2-0E68689CDF08}" type="presParOf" srcId="{482CF193-3616-4306-BBB4-2F12635DC28D}" destId="{7640A8EF-D3E3-4E2B-81CA-7E580A11387C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026F1B9-1623-4A34-AB78-39BAD5D1DDE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86C1B1-85BF-41BC-9319-E40AF07A5CB4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400" dirty="0" smtClean="0"/>
            <a:t>Question</a:t>
          </a:r>
          <a:endParaRPr lang="en-US" sz="2400" dirty="0"/>
        </a:p>
      </dgm:t>
    </dgm:pt>
    <dgm:pt modelId="{8E470346-F7BF-4593-AAD7-0F86D06E76F9}" type="parTrans" cxnId="{045A0E3E-6A19-48B6-8E55-12164EEA8B43}">
      <dgm:prSet/>
      <dgm:spPr/>
      <dgm:t>
        <a:bodyPr/>
        <a:lstStyle/>
        <a:p>
          <a:endParaRPr lang="en-US" sz="1800"/>
        </a:p>
      </dgm:t>
    </dgm:pt>
    <dgm:pt modelId="{05E9EE2D-A0A6-47A5-9587-025FEDB0ED20}" type="sibTrans" cxnId="{045A0E3E-6A19-48B6-8E55-12164EEA8B43}">
      <dgm:prSet/>
      <dgm:spPr/>
      <dgm:t>
        <a:bodyPr/>
        <a:lstStyle/>
        <a:p>
          <a:endParaRPr lang="en-US" sz="1800"/>
        </a:p>
      </dgm:t>
    </dgm:pt>
    <dgm:pt modelId="{AB40721A-428C-42A0-A7F7-E1FB2C78C5CD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dirty="0" smtClean="0"/>
            <a:t>Theory</a:t>
          </a:r>
          <a:endParaRPr lang="en-US" sz="2400" dirty="0"/>
        </a:p>
      </dgm:t>
    </dgm:pt>
    <dgm:pt modelId="{D491585A-4F03-446D-AC93-4B055692C493}" type="parTrans" cxnId="{1BCC9703-E04A-4B0F-8E7B-5ED527975549}">
      <dgm:prSet/>
      <dgm:spPr/>
      <dgm:t>
        <a:bodyPr/>
        <a:lstStyle/>
        <a:p>
          <a:endParaRPr lang="en-US" sz="1800"/>
        </a:p>
      </dgm:t>
    </dgm:pt>
    <dgm:pt modelId="{18CE59CC-D3DB-4CC0-BF98-46829F5F917D}" type="sibTrans" cxnId="{1BCC9703-E04A-4B0F-8E7B-5ED527975549}">
      <dgm:prSet/>
      <dgm:spPr/>
      <dgm:t>
        <a:bodyPr/>
        <a:lstStyle/>
        <a:p>
          <a:endParaRPr lang="en-US" sz="1800"/>
        </a:p>
      </dgm:t>
    </dgm:pt>
    <dgm:pt modelId="{32787AF6-7BC2-4A49-A9B8-3445270F9F78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dirty="0" smtClean="0"/>
            <a:t>Data collection</a:t>
          </a:r>
          <a:endParaRPr lang="en-US" sz="2400" dirty="0"/>
        </a:p>
      </dgm:t>
    </dgm:pt>
    <dgm:pt modelId="{D94AB9DA-08E5-4A4A-8B46-8D19E96256BF}" type="parTrans" cxnId="{719EA289-7DB3-4E33-AB3B-042C2CD4F713}">
      <dgm:prSet/>
      <dgm:spPr/>
      <dgm:t>
        <a:bodyPr/>
        <a:lstStyle/>
        <a:p>
          <a:endParaRPr lang="en-US" sz="1800"/>
        </a:p>
      </dgm:t>
    </dgm:pt>
    <dgm:pt modelId="{1464FE75-140A-4C07-901F-039834AFA98D}" type="sibTrans" cxnId="{719EA289-7DB3-4E33-AB3B-042C2CD4F713}">
      <dgm:prSet/>
      <dgm:spPr/>
      <dgm:t>
        <a:bodyPr/>
        <a:lstStyle/>
        <a:p>
          <a:endParaRPr lang="en-US" sz="1800"/>
        </a:p>
      </dgm:t>
    </dgm:pt>
    <dgm:pt modelId="{59ADF94F-7456-4B27-94D3-E89BF798B9E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dirty="0" smtClean="0"/>
            <a:t>Data analysis</a:t>
          </a:r>
          <a:endParaRPr lang="en-US" sz="2400" dirty="0"/>
        </a:p>
      </dgm:t>
    </dgm:pt>
    <dgm:pt modelId="{15883D85-F0AF-45C3-B0FC-5AE90A55C849}" type="parTrans" cxnId="{91989898-6ACA-4172-A68D-35A81EAEB621}">
      <dgm:prSet/>
      <dgm:spPr/>
      <dgm:t>
        <a:bodyPr/>
        <a:lstStyle/>
        <a:p>
          <a:endParaRPr lang="en-US" sz="1800"/>
        </a:p>
      </dgm:t>
    </dgm:pt>
    <dgm:pt modelId="{0AECCAC3-3F3D-45D4-819E-0E9647BD3E6C}" type="sibTrans" cxnId="{91989898-6ACA-4172-A68D-35A81EAEB621}">
      <dgm:prSet/>
      <dgm:spPr/>
      <dgm:t>
        <a:bodyPr/>
        <a:lstStyle/>
        <a:p>
          <a:endParaRPr lang="en-US" sz="1800"/>
        </a:p>
      </dgm:t>
    </dgm:pt>
    <dgm:pt modelId="{EA7E073E-120F-4BF7-A30D-0A3B6BAA75B1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400" dirty="0" smtClean="0"/>
            <a:t>Answers/ knowledge</a:t>
          </a:r>
          <a:endParaRPr lang="en-US" sz="2400" dirty="0"/>
        </a:p>
      </dgm:t>
    </dgm:pt>
    <dgm:pt modelId="{0F13320C-E5C5-41ED-89DD-D25D7F71E081}" type="parTrans" cxnId="{990B95AB-F24B-4912-9C66-DB2350E10EDA}">
      <dgm:prSet/>
      <dgm:spPr/>
      <dgm:t>
        <a:bodyPr/>
        <a:lstStyle/>
        <a:p>
          <a:endParaRPr lang="en-US" sz="1800"/>
        </a:p>
      </dgm:t>
    </dgm:pt>
    <dgm:pt modelId="{6876795F-662D-4E6E-8ED0-40BFC4B811E0}" type="sibTrans" cxnId="{990B95AB-F24B-4912-9C66-DB2350E10EDA}">
      <dgm:prSet/>
      <dgm:spPr/>
      <dgm:t>
        <a:bodyPr/>
        <a:lstStyle/>
        <a:p>
          <a:endParaRPr lang="en-US" sz="1800"/>
        </a:p>
      </dgm:t>
    </dgm:pt>
    <dgm:pt modelId="{7C8266FC-9B45-42D8-A545-439607DC81AE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dirty="0" smtClean="0"/>
            <a:t>Research design</a:t>
          </a:r>
          <a:endParaRPr lang="en-US" sz="2400" dirty="0"/>
        </a:p>
      </dgm:t>
    </dgm:pt>
    <dgm:pt modelId="{EF155FB3-252B-484F-92AB-3B71047CCAA0}" type="parTrans" cxnId="{53F8B4BE-6FCF-4052-9C95-594AF26B8625}">
      <dgm:prSet/>
      <dgm:spPr/>
      <dgm:t>
        <a:bodyPr/>
        <a:lstStyle/>
        <a:p>
          <a:endParaRPr lang="en-US" sz="1800"/>
        </a:p>
      </dgm:t>
    </dgm:pt>
    <dgm:pt modelId="{5907EF42-0732-4F73-AC7F-EEF3E3E0EAB9}" type="sibTrans" cxnId="{53F8B4BE-6FCF-4052-9C95-594AF26B8625}">
      <dgm:prSet/>
      <dgm:spPr/>
      <dgm:t>
        <a:bodyPr/>
        <a:lstStyle/>
        <a:p>
          <a:endParaRPr lang="en-US" sz="1800"/>
        </a:p>
      </dgm:t>
    </dgm:pt>
    <dgm:pt modelId="{482CF193-3616-4306-BBB4-2F12635DC28D}" type="pres">
      <dgm:prSet presAssocID="{2026F1B9-1623-4A34-AB78-39BAD5D1DD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A3AA25-A9CB-49BA-A125-4E03959D9777}" type="pres">
      <dgm:prSet presAssocID="{5386C1B1-85BF-41BC-9319-E40AF07A5CB4}" presName="node" presStyleLbl="node1" presStyleIdx="0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8C508-A453-493C-987D-2C9432F1B0DB}" type="pres">
      <dgm:prSet presAssocID="{5386C1B1-85BF-41BC-9319-E40AF07A5CB4}" presName="spNode" presStyleCnt="0"/>
      <dgm:spPr/>
    </dgm:pt>
    <dgm:pt modelId="{85C77304-A098-4DF0-8328-FBC4F9AF6B32}" type="pres">
      <dgm:prSet presAssocID="{05E9EE2D-A0A6-47A5-9587-025FEDB0ED20}" presName="sibTrans" presStyleLbl="sibTrans1D1" presStyleIdx="0" presStyleCnt="6"/>
      <dgm:spPr/>
      <dgm:t>
        <a:bodyPr/>
        <a:lstStyle/>
        <a:p>
          <a:endParaRPr lang="en-US"/>
        </a:p>
      </dgm:t>
    </dgm:pt>
    <dgm:pt modelId="{6836A4CC-06D1-446A-9894-1CC164650AD1}" type="pres">
      <dgm:prSet presAssocID="{AB40721A-428C-42A0-A7F7-E1FB2C78C5CD}" presName="node" presStyleLbl="node1" presStyleIdx="1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117A9-58DF-4D01-BC91-887D429B29A5}" type="pres">
      <dgm:prSet presAssocID="{AB40721A-428C-42A0-A7F7-E1FB2C78C5CD}" presName="spNode" presStyleCnt="0"/>
      <dgm:spPr/>
    </dgm:pt>
    <dgm:pt modelId="{F3F21A70-E490-451B-B6A7-8DF7495FD9F2}" type="pres">
      <dgm:prSet presAssocID="{18CE59CC-D3DB-4CC0-BF98-46829F5F917D}" presName="sibTrans" presStyleLbl="sibTrans1D1" presStyleIdx="1" presStyleCnt="6"/>
      <dgm:spPr/>
      <dgm:t>
        <a:bodyPr/>
        <a:lstStyle/>
        <a:p>
          <a:endParaRPr lang="en-US"/>
        </a:p>
      </dgm:t>
    </dgm:pt>
    <dgm:pt modelId="{EF559CB7-D698-4D9B-A1F5-CE5FBE2CC0EE}" type="pres">
      <dgm:prSet presAssocID="{7C8266FC-9B45-42D8-A545-439607DC81AE}" presName="node" presStyleLbl="node1" presStyleIdx="2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345D4-D072-4EBE-9728-F105B5BA4721}" type="pres">
      <dgm:prSet presAssocID="{7C8266FC-9B45-42D8-A545-439607DC81AE}" presName="spNode" presStyleCnt="0"/>
      <dgm:spPr/>
    </dgm:pt>
    <dgm:pt modelId="{F0517760-398A-453A-8B2A-DA605B6D3BF0}" type="pres">
      <dgm:prSet presAssocID="{5907EF42-0732-4F73-AC7F-EEF3E3E0EAB9}" presName="sibTrans" presStyleLbl="sibTrans1D1" presStyleIdx="2" presStyleCnt="6"/>
      <dgm:spPr/>
      <dgm:t>
        <a:bodyPr/>
        <a:lstStyle/>
        <a:p>
          <a:endParaRPr lang="en-US"/>
        </a:p>
      </dgm:t>
    </dgm:pt>
    <dgm:pt modelId="{A2AF7866-7495-4FA4-BA43-E7814E25818C}" type="pres">
      <dgm:prSet presAssocID="{32787AF6-7BC2-4A49-A9B8-3445270F9F78}" presName="node" presStyleLbl="node1" presStyleIdx="3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6A06D-325D-4F96-9CA3-0956D6F5E958}" type="pres">
      <dgm:prSet presAssocID="{32787AF6-7BC2-4A49-A9B8-3445270F9F78}" presName="spNode" presStyleCnt="0"/>
      <dgm:spPr/>
    </dgm:pt>
    <dgm:pt modelId="{A06403BC-D682-4451-8CCE-45451EEB7A60}" type="pres">
      <dgm:prSet presAssocID="{1464FE75-140A-4C07-901F-039834AFA98D}" presName="sibTrans" presStyleLbl="sibTrans1D1" presStyleIdx="3" presStyleCnt="6"/>
      <dgm:spPr/>
      <dgm:t>
        <a:bodyPr/>
        <a:lstStyle/>
        <a:p>
          <a:endParaRPr lang="en-US"/>
        </a:p>
      </dgm:t>
    </dgm:pt>
    <dgm:pt modelId="{44BC6BDF-7CD4-42B4-AB6B-31900FB64F3B}" type="pres">
      <dgm:prSet presAssocID="{59ADF94F-7456-4B27-94D3-E89BF798B9E7}" presName="node" presStyleLbl="node1" presStyleIdx="4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B426D-5A09-4BFF-A6CD-5AD03C2EA41D}" type="pres">
      <dgm:prSet presAssocID="{59ADF94F-7456-4B27-94D3-E89BF798B9E7}" presName="spNode" presStyleCnt="0"/>
      <dgm:spPr/>
    </dgm:pt>
    <dgm:pt modelId="{967D201E-AFE6-41BF-8F02-C3B9C43FFFE1}" type="pres">
      <dgm:prSet presAssocID="{0AECCAC3-3F3D-45D4-819E-0E9647BD3E6C}" presName="sibTrans" presStyleLbl="sibTrans1D1" presStyleIdx="4" presStyleCnt="6"/>
      <dgm:spPr/>
      <dgm:t>
        <a:bodyPr/>
        <a:lstStyle/>
        <a:p>
          <a:endParaRPr lang="en-US"/>
        </a:p>
      </dgm:t>
    </dgm:pt>
    <dgm:pt modelId="{FC3420FF-39B2-4C5A-88BD-330BA9A39FD1}" type="pres">
      <dgm:prSet presAssocID="{EA7E073E-120F-4BF7-A30D-0A3B6BAA75B1}" presName="node" presStyleLbl="node1" presStyleIdx="5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64A75-683D-49D6-85DA-1E880AF83C96}" type="pres">
      <dgm:prSet presAssocID="{EA7E073E-120F-4BF7-A30D-0A3B6BAA75B1}" presName="spNode" presStyleCnt="0"/>
      <dgm:spPr/>
    </dgm:pt>
    <dgm:pt modelId="{7640A8EF-D3E3-4E2B-81CA-7E580A11387C}" type="pres">
      <dgm:prSet presAssocID="{6876795F-662D-4E6E-8ED0-40BFC4B811E0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1BCC9703-E04A-4B0F-8E7B-5ED527975549}" srcId="{2026F1B9-1623-4A34-AB78-39BAD5D1DDEB}" destId="{AB40721A-428C-42A0-A7F7-E1FB2C78C5CD}" srcOrd="1" destOrd="0" parTransId="{D491585A-4F03-446D-AC93-4B055692C493}" sibTransId="{18CE59CC-D3DB-4CC0-BF98-46829F5F917D}"/>
    <dgm:cxn modelId="{75E07A9C-147E-45E6-8B82-E7DDD5316D5C}" type="presOf" srcId="{EA7E073E-120F-4BF7-A30D-0A3B6BAA75B1}" destId="{FC3420FF-39B2-4C5A-88BD-330BA9A39FD1}" srcOrd="0" destOrd="0" presId="urn:microsoft.com/office/officeart/2005/8/layout/cycle5"/>
    <dgm:cxn modelId="{FC202DAE-39DC-4213-94AD-3E713EED588B}" type="presOf" srcId="{1464FE75-140A-4C07-901F-039834AFA98D}" destId="{A06403BC-D682-4451-8CCE-45451EEB7A60}" srcOrd="0" destOrd="0" presId="urn:microsoft.com/office/officeart/2005/8/layout/cycle5"/>
    <dgm:cxn modelId="{34E8DA10-6A6D-4D68-AD37-A16B3E13B5E3}" type="presOf" srcId="{5386C1B1-85BF-41BC-9319-E40AF07A5CB4}" destId="{F2A3AA25-A9CB-49BA-A125-4E03959D9777}" srcOrd="0" destOrd="0" presId="urn:microsoft.com/office/officeart/2005/8/layout/cycle5"/>
    <dgm:cxn modelId="{4FABCE9A-16F5-411D-ACAC-3544538BDBD8}" type="presOf" srcId="{5907EF42-0732-4F73-AC7F-EEF3E3E0EAB9}" destId="{F0517760-398A-453A-8B2A-DA605B6D3BF0}" srcOrd="0" destOrd="0" presId="urn:microsoft.com/office/officeart/2005/8/layout/cycle5"/>
    <dgm:cxn modelId="{23195E4D-D735-4405-94C9-5E1C33E0748E}" type="presOf" srcId="{7C8266FC-9B45-42D8-A545-439607DC81AE}" destId="{EF559CB7-D698-4D9B-A1F5-CE5FBE2CC0EE}" srcOrd="0" destOrd="0" presId="urn:microsoft.com/office/officeart/2005/8/layout/cycle5"/>
    <dgm:cxn modelId="{3A01EE57-00EE-48AC-9FA8-24D44F1699B8}" type="presOf" srcId="{6876795F-662D-4E6E-8ED0-40BFC4B811E0}" destId="{7640A8EF-D3E3-4E2B-81CA-7E580A11387C}" srcOrd="0" destOrd="0" presId="urn:microsoft.com/office/officeart/2005/8/layout/cycle5"/>
    <dgm:cxn modelId="{EDFBAAD4-30AB-4B08-91F0-084CC2A0A658}" type="presOf" srcId="{59ADF94F-7456-4B27-94D3-E89BF798B9E7}" destId="{44BC6BDF-7CD4-42B4-AB6B-31900FB64F3B}" srcOrd="0" destOrd="0" presId="urn:microsoft.com/office/officeart/2005/8/layout/cycle5"/>
    <dgm:cxn modelId="{719EA289-7DB3-4E33-AB3B-042C2CD4F713}" srcId="{2026F1B9-1623-4A34-AB78-39BAD5D1DDEB}" destId="{32787AF6-7BC2-4A49-A9B8-3445270F9F78}" srcOrd="3" destOrd="0" parTransId="{D94AB9DA-08E5-4A4A-8B46-8D19E96256BF}" sibTransId="{1464FE75-140A-4C07-901F-039834AFA98D}"/>
    <dgm:cxn modelId="{045A0E3E-6A19-48B6-8E55-12164EEA8B43}" srcId="{2026F1B9-1623-4A34-AB78-39BAD5D1DDEB}" destId="{5386C1B1-85BF-41BC-9319-E40AF07A5CB4}" srcOrd="0" destOrd="0" parTransId="{8E470346-F7BF-4593-AAD7-0F86D06E76F9}" sibTransId="{05E9EE2D-A0A6-47A5-9587-025FEDB0ED20}"/>
    <dgm:cxn modelId="{7BACC138-8354-4AD8-B292-39A6E30A5A24}" type="presOf" srcId="{2026F1B9-1623-4A34-AB78-39BAD5D1DDEB}" destId="{482CF193-3616-4306-BBB4-2F12635DC28D}" srcOrd="0" destOrd="0" presId="urn:microsoft.com/office/officeart/2005/8/layout/cycle5"/>
    <dgm:cxn modelId="{638DE0DF-737B-4977-BEE8-946AF0945E88}" type="presOf" srcId="{05E9EE2D-A0A6-47A5-9587-025FEDB0ED20}" destId="{85C77304-A098-4DF0-8328-FBC4F9AF6B32}" srcOrd="0" destOrd="0" presId="urn:microsoft.com/office/officeart/2005/8/layout/cycle5"/>
    <dgm:cxn modelId="{4315E64A-02AF-42CA-9E88-87871CB62A5A}" type="presOf" srcId="{32787AF6-7BC2-4A49-A9B8-3445270F9F78}" destId="{A2AF7866-7495-4FA4-BA43-E7814E25818C}" srcOrd="0" destOrd="0" presId="urn:microsoft.com/office/officeart/2005/8/layout/cycle5"/>
    <dgm:cxn modelId="{C7EF2D14-4BA0-4BC3-B280-FB9099775F2F}" type="presOf" srcId="{0AECCAC3-3F3D-45D4-819E-0E9647BD3E6C}" destId="{967D201E-AFE6-41BF-8F02-C3B9C43FFFE1}" srcOrd="0" destOrd="0" presId="urn:microsoft.com/office/officeart/2005/8/layout/cycle5"/>
    <dgm:cxn modelId="{990B95AB-F24B-4912-9C66-DB2350E10EDA}" srcId="{2026F1B9-1623-4A34-AB78-39BAD5D1DDEB}" destId="{EA7E073E-120F-4BF7-A30D-0A3B6BAA75B1}" srcOrd="5" destOrd="0" parTransId="{0F13320C-E5C5-41ED-89DD-D25D7F71E081}" sibTransId="{6876795F-662D-4E6E-8ED0-40BFC4B811E0}"/>
    <dgm:cxn modelId="{91989898-6ACA-4172-A68D-35A81EAEB621}" srcId="{2026F1B9-1623-4A34-AB78-39BAD5D1DDEB}" destId="{59ADF94F-7456-4B27-94D3-E89BF798B9E7}" srcOrd="4" destOrd="0" parTransId="{15883D85-F0AF-45C3-B0FC-5AE90A55C849}" sibTransId="{0AECCAC3-3F3D-45D4-819E-0E9647BD3E6C}"/>
    <dgm:cxn modelId="{69C426F6-6528-46BC-9DC4-605F151627D9}" type="presOf" srcId="{18CE59CC-D3DB-4CC0-BF98-46829F5F917D}" destId="{F3F21A70-E490-451B-B6A7-8DF7495FD9F2}" srcOrd="0" destOrd="0" presId="urn:microsoft.com/office/officeart/2005/8/layout/cycle5"/>
    <dgm:cxn modelId="{53F8B4BE-6FCF-4052-9C95-594AF26B8625}" srcId="{2026F1B9-1623-4A34-AB78-39BAD5D1DDEB}" destId="{7C8266FC-9B45-42D8-A545-439607DC81AE}" srcOrd="2" destOrd="0" parTransId="{EF155FB3-252B-484F-92AB-3B71047CCAA0}" sibTransId="{5907EF42-0732-4F73-AC7F-EEF3E3E0EAB9}"/>
    <dgm:cxn modelId="{189544C4-805A-4087-8CC0-D89D9F7AB5D3}" type="presOf" srcId="{AB40721A-428C-42A0-A7F7-E1FB2C78C5CD}" destId="{6836A4CC-06D1-446A-9894-1CC164650AD1}" srcOrd="0" destOrd="0" presId="urn:microsoft.com/office/officeart/2005/8/layout/cycle5"/>
    <dgm:cxn modelId="{2E64919A-920F-422E-8B6D-49A675DDEA55}" type="presParOf" srcId="{482CF193-3616-4306-BBB4-2F12635DC28D}" destId="{F2A3AA25-A9CB-49BA-A125-4E03959D9777}" srcOrd="0" destOrd="0" presId="urn:microsoft.com/office/officeart/2005/8/layout/cycle5"/>
    <dgm:cxn modelId="{30151AED-66BF-4F57-A235-4852078B1EC6}" type="presParOf" srcId="{482CF193-3616-4306-BBB4-2F12635DC28D}" destId="{9068C508-A453-493C-987D-2C9432F1B0DB}" srcOrd="1" destOrd="0" presId="urn:microsoft.com/office/officeart/2005/8/layout/cycle5"/>
    <dgm:cxn modelId="{07B615E3-DA8A-4419-BDA4-175E7E462F18}" type="presParOf" srcId="{482CF193-3616-4306-BBB4-2F12635DC28D}" destId="{85C77304-A098-4DF0-8328-FBC4F9AF6B32}" srcOrd="2" destOrd="0" presId="urn:microsoft.com/office/officeart/2005/8/layout/cycle5"/>
    <dgm:cxn modelId="{6AD56DDA-BE94-4E9C-B848-B695CECB0E4F}" type="presParOf" srcId="{482CF193-3616-4306-BBB4-2F12635DC28D}" destId="{6836A4CC-06D1-446A-9894-1CC164650AD1}" srcOrd="3" destOrd="0" presId="urn:microsoft.com/office/officeart/2005/8/layout/cycle5"/>
    <dgm:cxn modelId="{68D84C91-9440-4146-A917-FFF7A705133A}" type="presParOf" srcId="{482CF193-3616-4306-BBB4-2F12635DC28D}" destId="{69A117A9-58DF-4D01-BC91-887D429B29A5}" srcOrd="4" destOrd="0" presId="urn:microsoft.com/office/officeart/2005/8/layout/cycle5"/>
    <dgm:cxn modelId="{77E90D26-4C24-4743-8B7B-3EBF6A034F92}" type="presParOf" srcId="{482CF193-3616-4306-BBB4-2F12635DC28D}" destId="{F3F21A70-E490-451B-B6A7-8DF7495FD9F2}" srcOrd="5" destOrd="0" presId="urn:microsoft.com/office/officeart/2005/8/layout/cycle5"/>
    <dgm:cxn modelId="{EEED4B43-0E57-4147-A250-06819042A2A0}" type="presParOf" srcId="{482CF193-3616-4306-BBB4-2F12635DC28D}" destId="{EF559CB7-D698-4D9B-A1F5-CE5FBE2CC0EE}" srcOrd="6" destOrd="0" presId="urn:microsoft.com/office/officeart/2005/8/layout/cycle5"/>
    <dgm:cxn modelId="{96DDC580-67C6-4827-967A-808480959138}" type="presParOf" srcId="{482CF193-3616-4306-BBB4-2F12635DC28D}" destId="{EE0345D4-D072-4EBE-9728-F105B5BA4721}" srcOrd="7" destOrd="0" presId="urn:microsoft.com/office/officeart/2005/8/layout/cycle5"/>
    <dgm:cxn modelId="{2ACFC1C5-13A0-4919-AA9F-7A78D7C230BF}" type="presParOf" srcId="{482CF193-3616-4306-BBB4-2F12635DC28D}" destId="{F0517760-398A-453A-8B2A-DA605B6D3BF0}" srcOrd="8" destOrd="0" presId="urn:microsoft.com/office/officeart/2005/8/layout/cycle5"/>
    <dgm:cxn modelId="{0AF40882-6BE6-429C-B18E-4E7CB2B0B1F8}" type="presParOf" srcId="{482CF193-3616-4306-BBB4-2F12635DC28D}" destId="{A2AF7866-7495-4FA4-BA43-E7814E25818C}" srcOrd="9" destOrd="0" presId="urn:microsoft.com/office/officeart/2005/8/layout/cycle5"/>
    <dgm:cxn modelId="{9D155341-7960-452A-8FF8-D3DED41B284A}" type="presParOf" srcId="{482CF193-3616-4306-BBB4-2F12635DC28D}" destId="{2ED6A06D-325D-4F96-9CA3-0956D6F5E958}" srcOrd="10" destOrd="0" presId="urn:microsoft.com/office/officeart/2005/8/layout/cycle5"/>
    <dgm:cxn modelId="{FA97C0B9-6AC2-4630-A191-FAB6E6B2ED84}" type="presParOf" srcId="{482CF193-3616-4306-BBB4-2F12635DC28D}" destId="{A06403BC-D682-4451-8CCE-45451EEB7A60}" srcOrd="11" destOrd="0" presId="urn:microsoft.com/office/officeart/2005/8/layout/cycle5"/>
    <dgm:cxn modelId="{1580DB99-E64E-49C9-B3B4-90F703A8E6E9}" type="presParOf" srcId="{482CF193-3616-4306-BBB4-2F12635DC28D}" destId="{44BC6BDF-7CD4-42B4-AB6B-31900FB64F3B}" srcOrd="12" destOrd="0" presId="urn:microsoft.com/office/officeart/2005/8/layout/cycle5"/>
    <dgm:cxn modelId="{13C1CF03-B803-4B79-B3F9-A57399E32BCE}" type="presParOf" srcId="{482CF193-3616-4306-BBB4-2F12635DC28D}" destId="{817B426D-5A09-4BFF-A6CD-5AD03C2EA41D}" srcOrd="13" destOrd="0" presId="urn:microsoft.com/office/officeart/2005/8/layout/cycle5"/>
    <dgm:cxn modelId="{EB175A5A-D903-4E6F-ACA6-F5D44C7CDE6C}" type="presParOf" srcId="{482CF193-3616-4306-BBB4-2F12635DC28D}" destId="{967D201E-AFE6-41BF-8F02-C3B9C43FFFE1}" srcOrd="14" destOrd="0" presId="urn:microsoft.com/office/officeart/2005/8/layout/cycle5"/>
    <dgm:cxn modelId="{7960E0DB-794E-4926-B8A0-0BCB7EFAB8A2}" type="presParOf" srcId="{482CF193-3616-4306-BBB4-2F12635DC28D}" destId="{FC3420FF-39B2-4C5A-88BD-330BA9A39FD1}" srcOrd="15" destOrd="0" presId="urn:microsoft.com/office/officeart/2005/8/layout/cycle5"/>
    <dgm:cxn modelId="{ACE272C9-05D9-4ECD-805C-3D7E48D67CDF}" type="presParOf" srcId="{482CF193-3616-4306-BBB4-2F12635DC28D}" destId="{C1964A75-683D-49D6-85DA-1E880AF83C96}" srcOrd="16" destOrd="0" presId="urn:microsoft.com/office/officeart/2005/8/layout/cycle5"/>
    <dgm:cxn modelId="{638A9138-3C47-4671-B177-ED89B70E817F}" type="presParOf" srcId="{482CF193-3616-4306-BBB4-2F12635DC28D}" destId="{7640A8EF-D3E3-4E2B-81CA-7E580A11387C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83F329-CF86-40F0-AF74-3F5F8EACDAD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27C1E0-62AE-4F6C-A19E-69D05CBC69C1}">
      <dgm:prSet phldrT="[Text]"/>
      <dgm:spPr/>
      <dgm:t>
        <a:bodyPr/>
        <a:lstStyle/>
        <a:p>
          <a:r>
            <a:rPr lang="en-US" dirty="0" smtClean="0"/>
            <a:t>Throwing dices or animal bones?</a:t>
          </a:r>
          <a:endParaRPr lang="en-US" dirty="0"/>
        </a:p>
      </dgm:t>
    </dgm:pt>
    <dgm:pt modelId="{348A6703-A992-4FBB-AC0B-22B2A377E719}" type="sibTrans" cxnId="{F68CC8AE-271D-4667-B1FB-8BB271FA51A0}">
      <dgm:prSet/>
      <dgm:spPr/>
      <dgm:t>
        <a:bodyPr/>
        <a:lstStyle/>
        <a:p>
          <a:endParaRPr lang="en-US"/>
        </a:p>
      </dgm:t>
    </dgm:pt>
    <dgm:pt modelId="{8F938DDD-892C-4ACB-A1FA-470A129111C4}" type="parTrans" cxnId="{F68CC8AE-271D-4667-B1FB-8BB271FA51A0}">
      <dgm:prSet/>
      <dgm:spPr/>
      <dgm:t>
        <a:bodyPr/>
        <a:lstStyle/>
        <a:p>
          <a:endParaRPr lang="en-US"/>
        </a:p>
      </dgm:t>
    </dgm:pt>
    <dgm:pt modelId="{C37E9156-F703-40B9-8F8B-6FD9E2C658A2}">
      <dgm:prSet phldrT="[Text]"/>
      <dgm:spPr/>
      <dgm:t>
        <a:bodyPr/>
        <a:lstStyle/>
        <a:p>
          <a:r>
            <a:rPr lang="en-US" dirty="0" smtClean="0"/>
            <a:t>Listening to your parents?</a:t>
          </a:r>
          <a:endParaRPr lang="en-US" dirty="0"/>
        </a:p>
      </dgm:t>
    </dgm:pt>
    <dgm:pt modelId="{FDEA88AC-1004-4E90-80C4-3321A99CE71E}" type="sibTrans" cxnId="{919A0F13-D41F-4D8A-9EC5-6E6EEA25DFC4}">
      <dgm:prSet/>
      <dgm:spPr/>
      <dgm:t>
        <a:bodyPr/>
        <a:lstStyle/>
        <a:p>
          <a:endParaRPr lang="en-US"/>
        </a:p>
      </dgm:t>
    </dgm:pt>
    <dgm:pt modelId="{EAE21EF0-7411-4214-AEE2-ED62322F7E8B}" type="parTrans" cxnId="{919A0F13-D41F-4D8A-9EC5-6E6EEA25DFC4}">
      <dgm:prSet/>
      <dgm:spPr/>
      <dgm:t>
        <a:bodyPr/>
        <a:lstStyle/>
        <a:p>
          <a:endParaRPr lang="en-US"/>
        </a:p>
      </dgm:t>
    </dgm:pt>
    <dgm:pt modelId="{76068B93-F6F0-4B78-86CA-ACF57801F03C}">
      <dgm:prSet phldrT="[Text]"/>
      <dgm:spPr/>
      <dgm:t>
        <a:bodyPr/>
        <a:lstStyle/>
        <a:p>
          <a:r>
            <a:rPr lang="en-US" dirty="0" smtClean="0"/>
            <a:t>Asking experts?</a:t>
          </a:r>
          <a:endParaRPr lang="en-US" dirty="0"/>
        </a:p>
      </dgm:t>
    </dgm:pt>
    <dgm:pt modelId="{1A22295C-ECF2-4E80-9DBE-2BA72D0A83F6}" type="sibTrans" cxnId="{6DBB9BD2-D1F9-43F4-8A07-95785D047E20}">
      <dgm:prSet/>
      <dgm:spPr/>
      <dgm:t>
        <a:bodyPr/>
        <a:lstStyle/>
        <a:p>
          <a:endParaRPr lang="en-US"/>
        </a:p>
      </dgm:t>
    </dgm:pt>
    <dgm:pt modelId="{0C6158C0-BB52-4037-8FB7-D8FAE94EBAD0}" type="parTrans" cxnId="{6DBB9BD2-D1F9-43F4-8A07-95785D047E20}">
      <dgm:prSet/>
      <dgm:spPr/>
      <dgm:t>
        <a:bodyPr/>
        <a:lstStyle/>
        <a:p>
          <a:endParaRPr lang="en-US"/>
        </a:p>
      </dgm:t>
    </dgm:pt>
    <dgm:pt modelId="{0FF36655-8063-4905-9831-C76098605BC0}">
      <dgm:prSet phldrT="[Text]"/>
      <dgm:spPr/>
      <dgm:t>
        <a:bodyPr/>
        <a:lstStyle/>
        <a:p>
          <a:endParaRPr lang="en-US" dirty="0"/>
        </a:p>
      </dgm:t>
    </dgm:pt>
    <dgm:pt modelId="{6255B86B-837D-42E6-97CC-2423F39D19A4}" type="sibTrans" cxnId="{DAE13C5C-59E6-4FA1-A88B-E916C45F0DD5}">
      <dgm:prSet/>
      <dgm:spPr/>
      <dgm:t>
        <a:bodyPr/>
        <a:lstStyle/>
        <a:p>
          <a:endParaRPr lang="en-US"/>
        </a:p>
      </dgm:t>
    </dgm:pt>
    <dgm:pt modelId="{7F4408AD-3393-4116-B059-8B7A65E7AAAA}" type="parTrans" cxnId="{DAE13C5C-59E6-4FA1-A88B-E916C45F0DD5}">
      <dgm:prSet/>
      <dgm:spPr/>
      <dgm:t>
        <a:bodyPr/>
        <a:lstStyle/>
        <a:p>
          <a:endParaRPr lang="en-US"/>
        </a:p>
      </dgm:t>
    </dgm:pt>
    <dgm:pt modelId="{EF827093-D78A-4E66-BD94-3597FF3C285D}">
      <dgm:prSet phldrT="[Text]"/>
      <dgm:spPr/>
      <dgm:t>
        <a:bodyPr/>
        <a:lstStyle/>
        <a:p>
          <a:r>
            <a:rPr lang="en-US" dirty="0" smtClean="0"/>
            <a:t>Clear thinking?</a:t>
          </a:r>
          <a:endParaRPr lang="en-US" dirty="0"/>
        </a:p>
      </dgm:t>
    </dgm:pt>
    <dgm:pt modelId="{799018FC-48F2-473B-88AB-5F6C90C76192}" type="parTrans" cxnId="{6292F1E6-B776-42E3-8451-A8F2AB52ED3A}">
      <dgm:prSet/>
      <dgm:spPr/>
      <dgm:t>
        <a:bodyPr/>
        <a:lstStyle/>
        <a:p>
          <a:endParaRPr lang="en-US"/>
        </a:p>
      </dgm:t>
    </dgm:pt>
    <dgm:pt modelId="{EE0874C3-5847-471F-8326-C210452495DF}" type="sibTrans" cxnId="{6292F1E6-B776-42E3-8451-A8F2AB52ED3A}">
      <dgm:prSet/>
      <dgm:spPr/>
      <dgm:t>
        <a:bodyPr/>
        <a:lstStyle/>
        <a:p>
          <a:endParaRPr lang="en-US"/>
        </a:p>
      </dgm:t>
    </dgm:pt>
    <dgm:pt modelId="{D7253234-FE4D-48FD-951A-C9A242486D16}">
      <dgm:prSet phldrT="[Text]"/>
      <dgm:spPr/>
      <dgm:t>
        <a:bodyPr/>
        <a:lstStyle/>
        <a:p>
          <a:r>
            <a:rPr lang="en-US" dirty="0" smtClean="0"/>
            <a:t>Thinking &amp; observing?</a:t>
          </a:r>
          <a:endParaRPr lang="en-US" dirty="0"/>
        </a:p>
      </dgm:t>
    </dgm:pt>
    <dgm:pt modelId="{4C1F24AC-C2C8-4757-9AD6-11E92F2D74D1}" type="parTrans" cxnId="{2F0EDB45-875A-453F-A5CA-94A20C60C256}">
      <dgm:prSet/>
      <dgm:spPr/>
      <dgm:t>
        <a:bodyPr/>
        <a:lstStyle/>
        <a:p>
          <a:endParaRPr lang="en-US"/>
        </a:p>
      </dgm:t>
    </dgm:pt>
    <dgm:pt modelId="{AC95EA0B-289B-4835-8D20-4823597499FB}" type="sibTrans" cxnId="{2F0EDB45-875A-453F-A5CA-94A20C60C256}">
      <dgm:prSet/>
      <dgm:spPr/>
      <dgm:t>
        <a:bodyPr/>
        <a:lstStyle/>
        <a:p>
          <a:endParaRPr lang="en-US"/>
        </a:p>
      </dgm:t>
    </dgm:pt>
    <dgm:pt modelId="{AE91E6EC-1D63-458F-9F3F-24B38064EAC7}" type="pres">
      <dgm:prSet presAssocID="{3783F329-CF86-40F0-AF74-3F5F8EACDAD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9CA564-562C-404F-82F6-B8B6679ADD92}" type="pres">
      <dgm:prSet presAssocID="{0FF36655-8063-4905-9831-C76098605BC0}" presName="centerShape" presStyleLbl="node0" presStyleIdx="0" presStyleCnt="1" custScaleX="72157" custScaleY="42201" custLinFactNeighborX="788" custLinFactNeighborY="-49652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EAA7CEC6-50D5-408E-B77C-064701F1C23B}" type="pres">
      <dgm:prSet presAssocID="{0C6158C0-BB52-4037-8FB7-D8FAE94EBAD0}" presName="parTrans" presStyleLbl="bgSibTrans2D1" presStyleIdx="0" presStyleCnt="5" custAng="16925579" custFlipVert="1" custScaleX="100773" custScaleY="7794"/>
      <dgm:spPr/>
      <dgm:t>
        <a:bodyPr/>
        <a:lstStyle/>
        <a:p>
          <a:endParaRPr lang="en-US"/>
        </a:p>
      </dgm:t>
    </dgm:pt>
    <dgm:pt modelId="{566A8261-C0C4-4D0C-B121-93226C7689A6}" type="pres">
      <dgm:prSet presAssocID="{76068B93-F6F0-4B78-86CA-ACF57801F03C}" presName="node" presStyleLbl="node1" presStyleIdx="0" presStyleCnt="5" custRadScaleRad="69140" custRadScaleInc="25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09A83-CCCE-4CDE-B222-D47BA8E73B23}" type="pres">
      <dgm:prSet presAssocID="{EAE21EF0-7411-4214-AEE2-ED62322F7E8B}" presName="parTrans" presStyleLbl="bgSibTrans2D1" presStyleIdx="1" presStyleCnt="5" custScaleY="7794"/>
      <dgm:spPr/>
      <dgm:t>
        <a:bodyPr/>
        <a:lstStyle/>
        <a:p>
          <a:endParaRPr lang="en-US"/>
        </a:p>
      </dgm:t>
    </dgm:pt>
    <dgm:pt modelId="{023D5505-9DEE-4514-8545-E5BF9B2AD097}" type="pres">
      <dgm:prSet presAssocID="{C37E9156-F703-40B9-8F8B-6FD9E2C658A2}" presName="node" presStyleLbl="node1" presStyleIdx="1" presStyleCnt="5" custRadScaleRad="3730" custRadScaleInc="-453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328F1-5C73-4503-A126-4900321F208F}" type="pres">
      <dgm:prSet presAssocID="{8F938DDD-892C-4ACB-A1FA-470A129111C4}" presName="parTrans" presStyleLbl="bgSibTrans2D1" presStyleIdx="2" presStyleCnt="5" custScaleY="7794"/>
      <dgm:spPr/>
      <dgm:t>
        <a:bodyPr/>
        <a:lstStyle/>
        <a:p>
          <a:endParaRPr lang="en-US"/>
        </a:p>
      </dgm:t>
    </dgm:pt>
    <dgm:pt modelId="{D026FC64-5811-4D71-ACD4-BB2B44082E1E}" type="pres">
      <dgm:prSet presAssocID="{9027C1E0-62AE-4F6C-A19E-69D05CBC69C1}" presName="node" presStyleLbl="node1" presStyleIdx="2" presStyleCnt="5" custRadScaleRad="135184" custRadScaleInc="-200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C6B0D-2B38-4DE1-AE95-D9E9DF1359DB}" type="pres">
      <dgm:prSet presAssocID="{799018FC-48F2-473B-88AB-5F6C90C76192}" presName="parTrans" presStyleLbl="bgSibTrans2D1" presStyleIdx="3" presStyleCnt="5" custScaleY="7794"/>
      <dgm:spPr/>
      <dgm:t>
        <a:bodyPr/>
        <a:lstStyle/>
        <a:p>
          <a:endParaRPr lang="en-US"/>
        </a:p>
      </dgm:t>
    </dgm:pt>
    <dgm:pt modelId="{01BA1977-3806-41DC-A332-ADA0E44566C6}" type="pres">
      <dgm:prSet presAssocID="{EF827093-D78A-4E66-BD94-3597FF3C285D}" presName="node" presStyleLbl="node1" presStyleIdx="3" presStyleCnt="5" custRadScaleRad="73655" custRadScaleInc="128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C2CE7-2633-4B16-87CB-405B8FF1F855}" type="pres">
      <dgm:prSet presAssocID="{4C1F24AC-C2C8-4757-9AD6-11E92F2D74D1}" presName="parTrans" presStyleLbl="bgSibTrans2D1" presStyleIdx="4" presStyleCnt="5" custAng="7258616" custFlipVert="1" custScaleY="7794"/>
      <dgm:spPr/>
      <dgm:t>
        <a:bodyPr/>
        <a:lstStyle/>
        <a:p>
          <a:endParaRPr lang="en-US"/>
        </a:p>
      </dgm:t>
    </dgm:pt>
    <dgm:pt modelId="{2D27AAA6-4960-4AF1-B6CC-D5B294EFF360}" type="pres">
      <dgm:prSet presAssocID="{D7253234-FE4D-48FD-951A-C9A242486D16}" presName="node" presStyleLbl="node1" presStyleIdx="4" presStyleCnt="5" custRadScaleRad="124338" custRadScaleInc="-57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6FC7E0-1920-4387-8485-19CCE1459A2B}" type="presOf" srcId="{EF827093-D78A-4E66-BD94-3597FF3C285D}" destId="{01BA1977-3806-41DC-A332-ADA0E44566C6}" srcOrd="0" destOrd="0" presId="urn:microsoft.com/office/officeart/2005/8/layout/radial4"/>
    <dgm:cxn modelId="{F68CC8AE-271D-4667-B1FB-8BB271FA51A0}" srcId="{0FF36655-8063-4905-9831-C76098605BC0}" destId="{9027C1E0-62AE-4F6C-A19E-69D05CBC69C1}" srcOrd="2" destOrd="0" parTransId="{8F938DDD-892C-4ACB-A1FA-470A129111C4}" sibTransId="{348A6703-A992-4FBB-AC0B-22B2A377E719}"/>
    <dgm:cxn modelId="{539929B3-47B3-461C-8334-8859E99EDE4D}" type="presOf" srcId="{D7253234-FE4D-48FD-951A-C9A242486D16}" destId="{2D27AAA6-4960-4AF1-B6CC-D5B294EFF360}" srcOrd="0" destOrd="0" presId="urn:microsoft.com/office/officeart/2005/8/layout/radial4"/>
    <dgm:cxn modelId="{A3696288-05C2-4464-9372-670E66121D30}" type="presOf" srcId="{9027C1E0-62AE-4F6C-A19E-69D05CBC69C1}" destId="{D026FC64-5811-4D71-ACD4-BB2B44082E1E}" srcOrd="0" destOrd="0" presId="urn:microsoft.com/office/officeart/2005/8/layout/radial4"/>
    <dgm:cxn modelId="{919A0F13-D41F-4D8A-9EC5-6E6EEA25DFC4}" srcId="{0FF36655-8063-4905-9831-C76098605BC0}" destId="{C37E9156-F703-40B9-8F8B-6FD9E2C658A2}" srcOrd="1" destOrd="0" parTransId="{EAE21EF0-7411-4214-AEE2-ED62322F7E8B}" sibTransId="{FDEA88AC-1004-4E90-80C4-3321A99CE71E}"/>
    <dgm:cxn modelId="{BFAD7B67-94DE-4E31-A61D-AB0026134266}" type="presOf" srcId="{3783F329-CF86-40F0-AF74-3F5F8EACDADB}" destId="{AE91E6EC-1D63-458F-9F3F-24B38064EAC7}" srcOrd="0" destOrd="0" presId="urn:microsoft.com/office/officeart/2005/8/layout/radial4"/>
    <dgm:cxn modelId="{7F165F0D-57B4-4EB4-B52D-7B45582D5FAF}" type="presOf" srcId="{799018FC-48F2-473B-88AB-5F6C90C76192}" destId="{B77C6B0D-2B38-4DE1-AE95-D9E9DF1359DB}" srcOrd="0" destOrd="0" presId="urn:microsoft.com/office/officeart/2005/8/layout/radial4"/>
    <dgm:cxn modelId="{993D1BE9-B108-4279-A5A6-70351C4DACEF}" type="presOf" srcId="{0FF36655-8063-4905-9831-C76098605BC0}" destId="{2B9CA564-562C-404F-82F6-B8B6679ADD92}" srcOrd="0" destOrd="0" presId="urn:microsoft.com/office/officeart/2005/8/layout/radial4"/>
    <dgm:cxn modelId="{140F6B1F-453D-4C6F-8967-3BBFD2CEC79D}" type="presOf" srcId="{8F938DDD-892C-4ACB-A1FA-470A129111C4}" destId="{3B4328F1-5C73-4503-A126-4900321F208F}" srcOrd="0" destOrd="0" presId="urn:microsoft.com/office/officeart/2005/8/layout/radial4"/>
    <dgm:cxn modelId="{5E18F027-ACAE-4A1F-9416-4A235A1B3394}" type="presOf" srcId="{0C6158C0-BB52-4037-8FB7-D8FAE94EBAD0}" destId="{EAA7CEC6-50D5-408E-B77C-064701F1C23B}" srcOrd="0" destOrd="0" presId="urn:microsoft.com/office/officeart/2005/8/layout/radial4"/>
    <dgm:cxn modelId="{6292F1E6-B776-42E3-8451-A8F2AB52ED3A}" srcId="{0FF36655-8063-4905-9831-C76098605BC0}" destId="{EF827093-D78A-4E66-BD94-3597FF3C285D}" srcOrd="3" destOrd="0" parTransId="{799018FC-48F2-473B-88AB-5F6C90C76192}" sibTransId="{EE0874C3-5847-471F-8326-C210452495DF}"/>
    <dgm:cxn modelId="{1D488845-5695-4E40-961B-FDC0E59D9D85}" type="presOf" srcId="{4C1F24AC-C2C8-4757-9AD6-11E92F2D74D1}" destId="{0BFC2CE7-2633-4B16-87CB-405B8FF1F855}" srcOrd="0" destOrd="0" presId="urn:microsoft.com/office/officeart/2005/8/layout/radial4"/>
    <dgm:cxn modelId="{91610B84-0363-4898-886B-37E3D79224A7}" type="presOf" srcId="{76068B93-F6F0-4B78-86CA-ACF57801F03C}" destId="{566A8261-C0C4-4D0C-B121-93226C7689A6}" srcOrd="0" destOrd="0" presId="urn:microsoft.com/office/officeart/2005/8/layout/radial4"/>
    <dgm:cxn modelId="{DAE13C5C-59E6-4FA1-A88B-E916C45F0DD5}" srcId="{3783F329-CF86-40F0-AF74-3F5F8EACDADB}" destId="{0FF36655-8063-4905-9831-C76098605BC0}" srcOrd="0" destOrd="0" parTransId="{7F4408AD-3393-4116-B059-8B7A65E7AAAA}" sibTransId="{6255B86B-837D-42E6-97CC-2423F39D19A4}"/>
    <dgm:cxn modelId="{6DBB9BD2-D1F9-43F4-8A07-95785D047E20}" srcId="{0FF36655-8063-4905-9831-C76098605BC0}" destId="{76068B93-F6F0-4B78-86CA-ACF57801F03C}" srcOrd="0" destOrd="0" parTransId="{0C6158C0-BB52-4037-8FB7-D8FAE94EBAD0}" sibTransId="{1A22295C-ECF2-4E80-9DBE-2BA72D0A83F6}"/>
    <dgm:cxn modelId="{1362EBB8-E3B5-42D8-9A0C-CA28A9871211}" type="presOf" srcId="{C37E9156-F703-40B9-8F8B-6FD9E2C658A2}" destId="{023D5505-9DEE-4514-8545-E5BF9B2AD097}" srcOrd="0" destOrd="0" presId="urn:microsoft.com/office/officeart/2005/8/layout/radial4"/>
    <dgm:cxn modelId="{D89F436A-6BE0-4855-A1FD-BAFE02C154F8}" type="presOf" srcId="{EAE21EF0-7411-4214-AEE2-ED62322F7E8B}" destId="{A8409A83-CCCE-4CDE-B222-D47BA8E73B23}" srcOrd="0" destOrd="0" presId="urn:microsoft.com/office/officeart/2005/8/layout/radial4"/>
    <dgm:cxn modelId="{2F0EDB45-875A-453F-A5CA-94A20C60C256}" srcId="{0FF36655-8063-4905-9831-C76098605BC0}" destId="{D7253234-FE4D-48FD-951A-C9A242486D16}" srcOrd="4" destOrd="0" parTransId="{4C1F24AC-C2C8-4757-9AD6-11E92F2D74D1}" sibTransId="{AC95EA0B-289B-4835-8D20-4823597499FB}"/>
    <dgm:cxn modelId="{4C9EFCD4-C5A4-4939-848F-6273DDF7C7FF}" type="presParOf" srcId="{AE91E6EC-1D63-458F-9F3F-24B38064EAC7}" destId="{2B9CA564-562C-404F-82F6-B8B6679ADD92}" srcOrd="0" destOrd="0" presId="urn:microsoft.com/office/officeart/2005/8/layout/radial4"/>
    <dgm:cxn modelId="{0EA544CF-F3F2-4AA6-9D1E-56BD1108D819}" type="presParOf" srcId="{AE91E6EC-1D63-458F-9F3F-24B38064EAC7}" destId="{EAA7CEC6-50D5-408E-B77C-064701F1C23B}" srcOrd="1" destOrd="0" presId="urn:microsoft.com/office/officeart/2005/8/layout/radial4"/>
    <dgm:cxn modelId="{59AAD6B8-D2E1-4148-B36E-E0C948509667}" type="presParOf" srcId="{AE91E6EC-1D63-458F-9F3F-24B38064EAC7}" destId="{566A8261-C0C4-4D0C-B121-93226C7689A6}" srcOrd="2" destOrd="0" presId="urn:microsoft.com/office/officeart/2005/8/layout/radial4"/>
    <dgm:cxn modelId="{57613174-8A16-402A-8B07-27F4007EB2EE}" type="presParOf" srcId="{AE91E6EC-1D63-458F-9F3F-24B38064EAC7}" destId="{A8409A83-CCCE-4CDE-B222-D47BA8E73B23}" srcOrd="3" destOrd="0" presId="urn:microsoft.com/office/officeart/2005/8/layout/radial4"/>
    <dgm:cxn modelId="{CB5DAF3A-164A-4D15-94E2-67D4E09AE232}" type="presParOf" srcId="{AE91E6EC-1D63-458F-9F3F-24B38064EAC7}" destId="{023D5505-9DEE-4514-8545-E5BF9B2AD097}" srcOrd="4" destOrd="0" presId="urn:microsoft.com/office/officeart/2005/8/layout/radial4"/>
    <dgm:cxn modelId="{DCF82463-360B-4C57-B145-F6E1A14CA2E2}" type="presParOf" srcId="{AE91E6EC-1D63-458F-9F3F-24B38064EAC7}" destId="{3B4328F1-5C73-4503-A126-4900321F208F}" srcOrd="5" destOrd="0" presId="urn:microsoft.com/office/officeart/2005/8/layout/radial4"/>
    <dgm:cxn modelId="{59F27CF9-A767-475E-8412-8DE1D02ADE0C}" type="presParOf" srcId="{AE91E6EC-1D63-458F-9F3F-24B38064EAC7}" destId="{D026FC64-5811-4D71-ACD4-BB2B44082E1E}" srcOrd="6" destOrd="0" presId="urn:microsoft.com/office/officeart/2005/8/layout/radial4"/>
    <dgm:cxn modelId="{09CB0B9A-E5DD-4DA0-AAD6-BA6FEBDB4662}" type="presParOf" srcId="{AE91E6EC-1D63-458F-9F3F-24B38064EAC7}" destId="{B77C6B0D-2B38-4DE1-AE95-D9E9DF1359DB}" srcOrd="7" destOrd="0" presId="urn:microsoft.com/office/officeart/2005/8/layout/radial4"/>
    <dgm:cxn modelId="{5F3E7FE5-DC17-4451-9D44-49B40EE5F3DF}" type="presParOf" srcId="{AE91E6EC-1D63-458F-9F3F-24B38064EAC7}" destId="{01BA1977-3806-41DC-A332-ADA0E44566C6}" srcOrd="8" destOrd="0" presId="urn:microsoft.com/office/officeart/2005/8/layout/radial4"/>
    <dgm:cxn modelId="{3094FE49-4F60-49F3-9187-03C463587256}" type="presParOf" srcId="{AE91E6EC-1D63-458F-9F3F-24B38064EAC7}" destId="{0BFC2CE7-2633-4B16-87CB-405B8FF1F855}" srcOrd="9" destOrd="0" presId="urn:microsoft.com/office/officeart/2005/8/layout/radial4"/>
    <dgm:cxn modelId="{22FE8E42-EAF1-4B42-BE00-1F8361BC9BE6}" type="presParOf" srcId="{AE91E6EC-1D63-458F-9F3F-24B38064EAC7}" destId="{2D27AAA6-4960-4AF1-B6CC-D5B294EFF36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35D279-74DB-4E6A-AEE9-0BDC1D67B71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6AEE9D-F81E-41BF-9B71-AF7A72FB0572}">
      <dgm:prSet phldrT="[Text]"/>
      <dgm:spPr/>
      <dgm:t>
        <a:bodyPr/>
        <a:lstStyle/>
        <a:p>
          <a:r>
            <a:rPr lang="en-US" dirty="0" smtClean="0"/>
            <a:t>Thinking</a:t>
          </a:r>
          <a:endParaRPr lang="en-US" dirty="0"/>
        </a:p>
      </dgm:t>
    </dgm:pt>
    <dgm:pt modelId="{414131ED-7BDA-4576-A65B-DCD095E6A368}" type="parTrans" cxnId="{493CFE7D-D3FE-40FB-BCE3-4AF6BF6D9BE4}">
      <dgm:prSet/>
      <dgm:spPr/>
      <dgm:t>
        <a:bodyPr/>
        <a:lstStyle/>
        <a:p>
          <a:endParaRPr lang="en-US"/>
        </a:p>
      </dgm:t>
    </dgm:pt>
    <dgm:pt modelId="{1E622007-91B2-4481-A1CE-DD68EB2FC175}" type="sibTrans" cxnId="{493CFE7D-D3FE-40FB-BCE3-4AF6BF6D9BE4}">
      <dgm:prSet/>
      <dgm:spPr/>
      <dgm:t>
        <a:bodyPr/>
        <a:lstStyle/>
        <a:p>
          <a:endParaRPr lang="en-US"/>
        </a:p>
      </dgm:t>
    </dgm:pt>
    <dgm:pt modelId="{3B6C81F4-0CAA-4C6E-811F-598C9D127BBB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2E52C4E-2A81-4712-8772-E3DBC71AA86E}" type="parTrans" cxnId="{991DD699-7864-41B3-B6CB-1105BF7643D3}">
      <dgm:prSet/>
      <dgm:spPr/>
      <dgm:t>
        <a:bodyPr/>
        <a:lstStyle/>
        <a:p>
          <a:endParaRPr lang="en-US"/>
        </a:p>
      </dgm:t>
    </dgm:pt>
    <dgm:pt modelId="{A59629C1-24B0-467E-A45C-F83ED8F508C5}" type="sibTrans" cxnId="{991DD699-7864-41B3-B6CB-1105BF7643D3}">
      <dgm:prSet/>
      <dgm:spPr/>
      <dgm:t>
        <a:bodyPr/>
        <a:lstStyle/>
        <a:p>
          <a:endParaRPr lang="en-US"/>
        </a:p>
      </dgm:t>
    </dgm:pt>
    <dgm:pt modelId="{6B6D2973-AE35-4223-917A-572A4A99239D}">
      <dgm:prSet phldrT="[Text]"/>
      <dgm:spPr/>
      <dgm:t>
        <a:bodyPr/>
        <a:lstStyle/>
        <a:p>
          <a:r>
            <a:rPr lang="en-US" dirty="0" smtClean="0"/>
            <a:t>Observing</a:t>
          </a:r>
          <a:endParaRPr lang="en-US" dirty="0"/>
        </a:p>
      </dgm:t>
    </dgm:pt>
    <dgm:pt modelId="{D148BB22-B8FA-44DF-8579-DAEEA709D9C4}" type="parTrans" cxnId="{D41E6F9C-840F-4984-B432-419F1D571055}">
      <dgm:prSet/>
      <dgm:spPr/>
      <dgm:t>
        <a:bodyPr/>
        <a:lstStyle/>
        <a:p>
          <a:endParaRPr lang="en-US"/>
        </a:p>
      </dgm:t>
    </dgm:pt>
    <dgm:pt modelId="{9A2983D2-C994-4F8C-9FA8-19AD305D20D7}" type="sibTrans" cxnId="{D41E6F9C-840F-4984-B432-419F1D571055}">
      <dgm:prSet/>
      <dgm:spPr/>
      <dgm:t>
        <a:bodyPr/>
        <a:lstStyle/>
        <a:p>
          <a:endParaRPr lang="en-US"/>
        </a:p>
      </dgm:t>
    </dgm:pt>
    <dgm:pt modelId="{CA7C2CD7-756C-4618-8601-340CD69AFDDE}">
      <dgm:prSet phldrT="[Text]"/>
      <dgm:spPr/>
      <dgm:t>
        <a:bodyPr/>
        <a:lstStyle/>
        <a:p>
          <a:r>
            <a:rPr lang="en-US" dirty="0" smtClean="0"/>
            <a:t>Analyzing</a:t>
          </a:r>
          <a:endParaRPr lang="en-US" dirty="0"/>
        </a:p>
      </dgm:t>
    </dgm:pt>
    <dgm:pt modelId="{3544E371-3B80-4BCC-9D41-AF990D40C581}" type="parTrans" cxnId="{E6171464-52AC-41FE-91BF-6C8150896276}">
      <dgm:prSet/>
      <dgm:spPr/>
      <dgm:t>
        <a:bodyPr/>
        <a:lstStyle/>
        <a:p>
          <a:endParaRPr lang="en-US"/>
        </a:p>
      </dgm:t>
    </dgm:pt>
    <dgm:pt modelId="{198655D7-5DFB-48EC-8DF0-6236F294BDD9}" type="sibTrans" cxnId="{E6171464-52AC-41FE-91BF-6C8150896276}">
      <dgm:prSet/>
      <dgm:spPr/>
      <dgm:t>
        <a:bodyPr/>
        <a:lstStyle/>
        <a:p>
          <a:endParaRPr lang="en-US"/>
        </a:p>
      </dgm:t>
    </dgm:pt>
    <dgm:pt modelId="{9F88C7CF-3072-43FD-9F3F-4B554F0B7A3A}" type="pres">
      <dgm:prSet presAssocID="{4135D279-74DB-4E6A-AEE9-0BDC1D67B7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12EEB6-B914-4B76-9510-A516B773FB18}" type="pres">
      <dgm:prSet presAssocID="{CA7C2CD7-756C-4618-8601-340CD69AFDDE}" presName="boxAndChildren" presStyleCnt="0"/>
      <dgm:spPr/>
    </dgm:pt>
    <dgm:pt modelId="{B167281E-9A5D-44FB-B159-3749709BBE91}" type="pres">
      <dgm:prSet presAssocID="{CA7C2CD7-756C-4618-8601-340CD69AFDDE}" presName="parentTextBox" presStyleLbl="node1" presStyleIdx="0" presStyleCnt="4"/>
      <dgm:spPr/>
      <dgm:t>
        <a:bodyPr/>
        <a:lstStyle/>
        <a:p>
          <a:endParaRPr lang="en-US"/>
        </a:p>
      </dgm:t>
    </dgm:pt>
    <dgm:pt modelId="{034E1F19-14A8-4474-9750-1CA4B1684F5C}" type="pres">
      <dgm:prSet presAssocID="{9A2983D2-C994-4F8C-9FA8-19AD305D20D7}" presName="sp" presStyleCnt="0"/>
      <dgm:spPr/>
    </dgm:pt>
    <dgm:pt modelId="{82723FE9-2617-40AD-9B37-2F01D1871ED7}" type="pres">
      <dgm:prSet presAssocID="{6B6D2973-AE35-4223-917A-572A4A99239D}" presName="arrowAndChildren" presStyleCnt="0"/>
      <dgm:spPr/>
    </dgm:pt>
    <dgm:pt modelId="{94594A5C-F75C-4ACE-9FC9-6B7FC8C1D4ED}" type="pres">
      <dgm:prSet presAssocID="{6B6D2973-AE35-4223-917A-572A4A99239D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FF2000EC-CB2D-4BBE-B48F-B154965D5BB9}" type="pres">
      <dgm:prSet presAssocID="{A59629C1-24B0-467E-A45C-F83ED8F508C5}" presName="sp" presStyleCnt="0"/>
      <dgm:spPr/>
      <dgm:t>
        <a:bodyPr/>
        <a:lstStyle/>
        <a:p>
          <a:endParaRPr lang="en-US"/>
        </a:p>
      </dgm:t>
    </dgm:pt>
    <dgm:pt modelId="{245860E0-026B-4B0B-A07E-E2D7D9DEA10C}" type="pres">
      <dgm:prSet presAssocID="{3B6C81F4-0CAA-4C6E-811F-598C9D127BBB}" presName="arrowAndChildren" presStyleCnt="0"/>
      <dgm:spPr/>
      <dgm:t>
        <a:bodyPr/>
        <a:lstStyle/>
        <a:p>
          <a:endParaRPr lang="en-US"/>
        </a:p>
      </dgm:t>
    </dgm:pt>
    <dgm:pt modelId="{4685FFED-18AA-49A0-8DDA-95432214A872}" type="pres">
      <dgm:prSet presAssocID="{3B6C81F4-0CAA-4C6E-811F-598C9D127BBB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EE0AC3EA-A4E8-4235-9B63-41EA051470AA}" type="pres">
      <dgm:prSet presAssocID="{1E622007-91B2-4481-A1CE-DD68EB2FC175}" presName="sp" presStyleCnt="0"/>
      <dgm:spPr/>
      <dgm:t>
        <a:bodyPr/>
        <a:lstStyle/>
        <a:p>
          <a:endParaRPr lang="en-US"/>
        </a:p>
      </dgm:t>
    </dgm:pt>
    <dgm:pt modelId="{5673819E-5A2C-422F-9E63-C6300DAAB2AD}" type="pres">
      <dgm:prSet presAssocID="{436AEE9D-F81E-41BF-9B71-AF7A72FB0572}" presName="arrowAndChildren" presStyleCnt="0"/>
      <dgm:spPr/>
      <dgm:t>
        <a:bodyPr/>
        <a:lstStyle/>
        <a:p>
          <a:endParaRPr lang="en-US"/>
        </a:p>
      </dgm:t>
    </dgm:pt>
    <dgm:pt modelId="{6C98F649-D19D-4DC5-9A3F-2A131F03F8E7}" type="pres">
      <dgm:prSet presAssocID="{436AEE9D-F81E-41BF-9B71-AF7A72FB0572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C4AEE556-1C54-4FB9-902A-6A934273652E}" type="presOf" srcId="{CA7C2CD7-756C-4618-8601-340CD69AFDDE}" destId="{B167281E-9A5D-44FB-B159-3749709BBE91}" srcOrd="0" destOrd="0" presId="urn:microsoft.com/office/officeart/2005/8/layout/process4"/>
    <dgm:cxn modelId="{FF449E6E-9426-4BBD-B7AA-0EAFD88A46E7}" type="presOf" srcId="{4135D279-74DB-4E6A-AEE9-0BDC1D67B71F}" destId="{9F88C7CF-3072-43FD-9F3F-4B554F0B7A3A}" srcOrd="0" destOrd="0" presId="urn:microsoft.com/office/officeart/2005/8/layout/process4"/>
    <dgm:cxn modelId="{493CFE7D-D3FE-40FB-BCE3-4AF6BF6D9BE4}" srcId="{4135D279-74DB-4E6A-AEE9-0BDC1D67B71F}" destId="{436AEE9D-F81E-41BF-9B71-AF7A72FB0572}" srcOrd="0" destOrd="0" parTransId="{414131ED-7BDA-4576-A65B-DCD095E6A368}" sibTransId="{1E622007-91B2-4481-A1CE-DD68EB2FC175}"/>
    <dgm:cxn modelId="{AD02C3E4-4B18-4188-BF74-9B7004C451AA}" type="presOf" srcId="{436AEE9D-F81E-41BF-9B71-AF7A72FB0572}" destId="{6C98F649-D19D-4DC5-9A3F-2A131F03F8E7}" srcOrd="0" destOrd="0" presId="urn:microsoft.com/office/officeart/2005/8/layout/process4"/>
    <dgm:cxn modelId="{885BB47C-289F-4EB4-B670-80C2E767D5A0}" type="presOf" srcId="{6B6D2973-AE35-4223-917A-572A4A99239D}" destId="{94594A5C-F75C-4ACE-9FC9-6B7FC8C1D4ED}" srcOrd="0" destOrd="0" presId="urn:microsoft.com/office/officeart/2005/8/layout/process4"/>
    <dgm:cxn modelId="{19044ABF-B9A1-43D7-9C47-D186B0AC3A68}" type="presOf" srcId="{3B6C81F4-0CAA-4C6E-811F-598C9D127BBB}" destId="{4685FFED-18AA-49A0-8DDA-95432214A872}" srcOrd="0" destOrd="0" presId="urn:microsoft.com/office/officeart/2005/8/layout/process4"/>
    <dgm:cxn modelId="{E6171464-52AC-41FE-91BF-6C8150896276}" srcId="{4135D279-74DB-4E6A-AEE9-0BDC1D67B71F}" destId="{CA7C2CD7-756C-4618-8601-340CD69AFDDE}" srcOrd="3" destOrd="0" parTransId="{3544E371-3B80-4BCC-9D41-AF990D40C581}" sibTransId="{198655D7-5DFB-48EC-8DF0-6236F294BDD9}"/>
    <dgm:cxn modelId="{D41E6F9C-840F-4984-B432-419F1D571055}" srcId="{4135D279-74DB-4E6A-AEE9-0BDC1D67B71F}" destId="{6B6D2973-AE35-4223-917A-572A4A99239D}" srcOrd="2" destOrd="0" parTransId="{D148BB22-B8FA-44DF-8579-DAEEA709D9C4}" sibTransId="{9A2983D2-C994-4F8C-9FA8-19AD305D20D7}"/>
    <dgm:cxn modelId="{991DD699-7864-41B3-B6CB-1105BF7643D3}" srcId="{4135D279-74DB-4E6A-AEE9-0BDC1D67B71F}" destId="{3B6C81F4-0CAA-4C6E-811F-598C9D127BBB}" srcOrd="1" destOrd="0" parTransId="{32E52C4E-2A81-4712-8772-E3DBC71AA86E}" sibTransId="{A59629C1-24B0-467E-A45C-F83ED8F508C5}"/>
    <dgm:cxn modelId="{F2F7EB3C-6A11-4FF2-9C3C-6650F054EC84}" type="presParOf" srcId="{9F88C7CF-3072-43FD-9F3F-4B554F0B7A3A}" destId="{0412EEB6-B914-4B76-9510-A516B773FB18}" srcOrd="0" destOrd="0" presId="urn:microsoft.com/office/officeart/2005/8/layout/process4"/>
    <dgm:cxn modelId="{4BEF4656-5FA6-43E1-8A84-F40444FD2CCE}" type="presParOf" srcId="{0412EEB6-B914-4B76-9510-A516B773FB18}" destId="{B167281E-9A5D-44FB-B159-3749709BBE91}" srcOrd="0" destOrd="0" presId="urn:microsoft.com/office/officeart/2005/8/layout/process4"/>
    <dgm:cxn modelId="{B26F03FA-5B81-4C36-8BB8-AF76CE0D3CBF}" type="presParOf" srcId="{9F88C7CF-3072-43FD-9F3F-4B554F0B7A3A}" destId="{034E1F19-14A8-4474-9750-1CA4B1684F5C}" srcOrd="1" destOrd="0" presId="urn:microsoft.com/office/officeart/2005/8/layout/process4"/>
    <dgm:cxn modelId="{B78CB088-08B2-4E63-8C42-7F68A78B8476}" type="presParOf" srcId="{9F88C7CF-3072-43FD-9F3F-4B554F0B7A3A}" destId="{82723FE9-2617-40AD-9B37-2F01D1871ED7}" srcOrd="2" destOrd="0" presId="urn:microsoft.com/office/officeart/2005/8/layout/process4"/>
    <dgm:cxn modelId="{5F502767-5F5E-469E-B585-3C4F1ADAA73D}" type="presParOf" srcId="{82723FE9-2617-40AD-9B37-2F01D1871ED7}" destId="{94594A5C-F75C-4ACE-9FC9-6B7FC8C1D4ED}" srcOrd="0" destOrd="0" presId="urn:microsoft.com/office/officeart/2005/8/layout/process4"/>
    <dgm:cxn modelId="{2DFBF38C-026E-461C-8BEA-A815AE64F9C4}" type="presParOf" srcId="{9F88C7CF-3072-43FD-9F3F-4B554F0B7A3A}" destId="{FF2000EC-CB2D-4BBE-B48F-B154965D5BB9}" srcOrd="3" destOrd="0" presId="urn:microsoft.com/office/officeart/2005/8/layout/process4"/>
    <dgm:cxn modelId="{E38B0B96-D63B-48BC-A52B-D6DE2A320A71}" type="presParOf" srcId="{9F88C7CF-3072-43FD-9F3F-4B554F0B7A3A}" destId="{245860E0-026B-4B0B-A07E-E2D7D9DEA10C}" srcOrd="4" destOrd="0" presId="urn:microsoft.com/office/officeart/2005/8/layout/process4"/>
    <dgm:cxn modelId="{3E384168-FD0C-4932-84F2-7D7A02AE0CD3}" type="presParOf" srcId="{245860E0-026B-4B0B-A07E-E2D7D9DEA10C}" destId="{4685FFED-18AA-49A0-8DDA-95432214A872}" srcOrd="0" destOrd="0" presId="urn:microsoft.com/office/officeart/2005/8/layout/process4"/>
    <dgm:cxn modelId="{64A9688E-C2CE-4721-BD7B-C8D024ECA11C}" type="presParOf" srcId="{9F88C7CF-3072-43FD-9F3F-4B554F0B7A3A}" destId="{EE0AC3EA-A4E8-4235-9B63-41EA051470AA}" srcOrd="5" destOrd="0" presId="urn:microsoft.com/office/officeart/2005/8/layout/process4"/>
    <dgm:cxn modelId="{E66DAFCD-6A5F-4985-9DA8-01F4EA8C4EDF}" type="presParOf" srcId="{9F88C7CF-3072-43FD-9F3F-4B554F0B7A3A}" destId="{5673819E-5A2C-422F-9E63-C6300DAAB2AD}" srcOrd="6" destOrd="0" presId="urn:microsoft.com/office/officeart/2005/8/layout/process4"/>
    <dgm:cxn modelId="{69ECD39D-16D0-44A2-9490-6E4D6EE65634}" type="presParOf" srcId="{5673819E-5A2C-422F-9E63-C6300DAAB2AD}" destId="{6C98F649-D19D-4DC5-9A3F-2A131F03F8E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35D279-74DB-4E6A-AEE9-0BDC1D67B71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6AEE9D-F81E-41BF-9B71-AF7A72FB0572}">
      <dgm:prSet phldrT="[Text]"/>
      <dgm:spPr/>
      <dgm:t>
        <a:bodyPr/>
        <a:lstStyle/>
        <a:p>
          <a:r>
            <a:rPr lang="en-US" dirty="0" smtClean="0"/>
            <a:t>Maybe I missed my statistics exam, because I did not study hard enough</a:t>
          </a:r>
          <a:endParaRPr lang="en-US" dirty="0"/>
        </a:p>
      </dgm:t>
    </dgm:pt>
    <dgm:pt modelId="{414131ED-7BDA-4576-A65B-DCD095E6A368}" type="parTrans" cxnId="{493CFE7D-D3FE-40FB-BCE3-4AF6BF6D9BE4}">
      <dgm:prSet/>
      <dgm:spPr/>
      <dgm:t>
        <a:bodyPr/>
        <a:lstStyle/>
        <a:p>
          <a:endParaRPr lang="en-US"/>
        </a:p>
      </dgm:t>
    </dgm:pt>
    <dgm:pt modelId="{1E622007-91B2-4481-A1CE-DD68EB2FC175}" type="sibTrans" cxnId="{493CFE7D-D3FE-40FB-BCE3-4AF6BF6D9BE4}">
      <dgm:prSet/>
      <dgm:spPr/>
      <dgm:t>
        <a:bodyPr/>
        <a:lstStyle/>
        <a:p>
          <a:endParaRPr lang="en-US"/>
        </a:p>
      </dgm:t>
    </dgm:pt>
    <dgm:pt modelId="{3B6C81F4-0CAA-4C6E-811F-598C9D127BBB}">
      <dgm:prSet phldrT="[Text]"/>
      <dgm:spPr/>
      <dgm:t>
        <a:bodyPr/>
        <a:lstStyle/>
        <a:p>
          <a:r>
            <a:rPr lang="en-US" dirty="0" smtClean="0"/>
            <a:t>Compare all exams I did; see how much I worked and which grade I got</a:t>
          </a:r>
          <a:endParaRPr lang="en-US" dirty="0"/>
        </a:p>
      </dgm:t>
    </dgm:pt>
    <dgm:pt modelId="{32E52C4E-2A81-4712-8772-E3DBC71AA86E}" type="parTrans" cxnId="{991DD699-7864-41B3-B6CB-1105BF7643D3}">
      <dgm:prSet/>
      <dgm:spPr/>
      <dgm:t>
        <a:bodyPr/>
        <a:lstStyle/>
        <a:p>
          <a:endParaRPr lang="en-US"/>
        </a:p>
      </dgm:t>
    </dgm:pt>
    <dgm:pt modelId="{A59629C1-24B0-467E-A45C-F83ED8F508C5}" type="sibTrans" cxnId="{991DD699-7864-41B3-B6CB-1105BF7643D3}">
      <dgm:prSet/>
      <dgm:spPr/>
      <dgm:t>
        <a:bodyPr/>
        <a:lstStyle/>
        <a:p>
          <a:endParaRPr lang="en-US"/>
        </a:p>
      </dgm:t>
    </dgm:pt>
    <dgm:pt modelId="{1922AD83-0576-4906-A302-B9B9978CF59D}">
      <dgm:prSet phldrT="[Text]"/>
      <dgm:spPr/>
      <dgm:t>
        <a:bodyPr/>
        <a:lstStyle/>
        <a:p>
          <a:r>
            <a:rPr lang="en-US" dirty="0" smtClean="0"/>
            <a:t>I use my electronic </a:t>
          </a:r>
          <a:r>
            <a:rPr lang="en-US" dirty="0" err="1" smtClean="0"/>
            <a:t>calender</a:t>
          </a:r>
          <a:r>
            <a:rPr lang="en-US" dirty="0" smtClean="0"/>
            <a:t> and the grade </a:t>
          </a:r>
          <a:r>
            <a:rPr lang="en-US" dirty="0" err="1" smtClean="0"/>
            <a:t>centre</a:t>
          </a:r>
          <a:r>
            <a:rPr lang="en-US" dirty="0" smtClean="0"/>
            <a:t> to check that </a:t>
          </a:r>
          <a:endParaRPr lang="en-US" dirty="0"/>
        </a:p>
      </dgm:t>
    </dgm:pt>
    <dgm:pt modelId="{5369C50E-914B-4AEB-A6AD-5F94868C7C51}" type="parTrans" cxnId="{068250CF-274B-406F-AC0C-980F66C03A01}">
      <dgm:prSet/>
      <dgm:spPr/>
      <dgm:t>
        <a:bodyPr/>
        <a:lstStyle/>
        <a:p>
          <a:endParaRPr lang="en-US"/>
        </a:p>
      </dgm:t>
    </dgm:pt>
    <dgm:pt modelId="{BFB020BB-30F6-4BB2-9873-ECDE828175CC}" type="sibTrans" cxnId="{068250CF-274B-406F-AC0C-980F66C03A01}">
      <dgm:prSet/>
      <dgm:spPr/>
      <dgm:t>
        <a:bodyPr/>
        <a:lstStyle/>
        <a:p>
          <a:endParaRPr lang="en-US"/>
        </a:p>
      </dgm:t>
    </dgm:pt>
    <dgm:pt modelId="{80200D5B-EF7F-42F5-9A11-3DF6C907FDE8}">
      <dgm:prSet phldrT="[Text]"/>
      <dgm:spPr/>
      <dgm:t>
        <a:bodyPr/>
        <a:lstStyle/>
        <a:p>
          <a:r>
            <a:rPr lang="en-US" dirty="0" smtClean="0"/>
            <a:t>Wow, yes, only when I studied hard I passed the exam!</a:t>
          </a:r>
          <a:endParaRPr lang="en-US" dirty="0"/>
        </a:p>
      </dgm:t>
    </dgm:pt>
    <dgm:pt modelId="{6D618375-A07F-460D-AF38-63B58BD15EE1}" type="parTrans" cxnId="{F6E09812-12D3-4C54-BECD-3DDAEA7CD323}">
      <dgm:prSet/>
      <dgm:spPr/>
      <dgm:t>
        <a:bodyPr/>
        <a:lstStyle/>
        <a:p>
          <a:endParaRPr lang="en-US"/>
        </a:p>
      </dgm:t>
    </dgm:pt>
    <dgm:pt modelId="{1894186D-1006-4309-9859-1E5B7CC0FB32}" type="sibTrans" cxnId="{F6E09812-12D3-4C54-BECD-3DDAEA7CD323}">
      <dgm:prSet/>
      <dgm:spPr/>
      <dgm:t>
        <a:bodyPr/>
        <a:lstStyle/>
        <a:p>
          <a:endParaRPr lang="en-US"/>
        </a:p>
      </dgm:t>
    </dgm:pt>
    <dgm:pt modelId="{9F88C7CF-3072-43FD-9F3F-4B554F0B7A3A}" type="pres">
      <dgm:prSet presAssocID="{4135D279-74DB-4E6A-AEE9-0BDC1D67B7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3C1084-B5E3-4A7B-8AEB-C7A93B9A973C}" type="pres">
      <dgm:prSet presAssocID="{80200D5B-EF7F-42F5-9A11-3DF6C907FDE8}" presName="boxAndChildren" presStyleCnt="0"/>
      <dgm:spPr/>
      <dgm:t>
        <a:bodyPr/>
        <a:lstStyle/>
        <a:p>
          <a:endParaRPr lang="en-US"/>
        </a:p>
      </dgm:t>
    </dgm:pt>
    <dgm:pt modelId="{D8A860BD-BABD-4F2C-9603-4B72BFAF22D9}" type="pres">
      <dgm:prSet presAssocID="{80200D5B-EF7F-42F5-9A11-3DF6C907FDE8}" presName="parentTextBox" presStyleLbl="node1" presStyleIdx="0" presStyleCnt="4"/>
      <dgm:spPr/>
      <dgm:t>
        <a:bodyPr/>
        <a:lstStyle/>
        <a:p>
          <a:endParaRPr lang="en-US"/>
        </a:p>
      </dgm:t>
    </dgm:pt>
    <dgm:pt modelId="{AD5E9E4B-28B9-4764-BF9C-B3208C937A47}" type="pres">
      <dgm:prSet presAssocID="{BFB020BB-30F6-4BB2-9873-ECDE828175CC}" presName="sp" presStyleCnt="0"/>
      <dgm:spPr/>
      <dgm:t>
        <a:bodyPr/>
        <a:lstStyle/>
        <a:p>
          <a:endParaRPr lang="en-US"/>
        </a:p>
      </dgm:t>
    </dgm:pt>
    <dgm:pt modelId="{14E015CD-D93D-4285-B112-DCB39D4D1D76}" type="pres">
      <dgm:prSet presAssocID="{1922AD83-0576-4906-A302-B9B9978CF59D}" presName="arrowAndChildren" presStyleCnt="0"/>
      <dgm:spPr/>
      <dgm:t>
        <a:bodyPr/>
        <a:lstStyle/>
        <a:p>
          <a:endParaRPr lang="en-US"/>
        </a:p>
      </dgm:t>
    </dgm:pt>
    <dgm:pt modelId="{37EAF66B-6D44-4073-B0AA-ACB069F8F4B8}" type="pres">
      <dgm:prSet presAssocID="{1922AD83-0576-4906-A302-B9B9978CF59D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FF2000EC-CB2D-4BBE-B48F-B154965D5BB9}" type="pres">
      <dgm:prSet presAssocID="{A59629C1-24B0-467E-A45C-F83ED8F508C5}" presName="sp" presStyleCnt="0"/>
      <dgm:spPr/>
      <dgm:t>
        <a:bodyPr/>
        <a:lstStyle/>
        <a:p>
          <a:endParaRPr lang="en-US"/>
        </a:p>
      </dgm:t>
    </dgm:pt>
    <dgm:pt modelId="{245860E0-026B-4B0B-A07E-E2D7D9DEA10C}" type="pres">
      <dgm:prSet presAssocID="{3B6C81F4-0CAA-4C6E-811F-598C9D127BBB}" presName="arrowAndChildren" presStyleCnt="0"/>
      <dgm:spPr/>
      <dgm:t>
        <a:bodyPr/>
        <a:lstStyle/>
        <a:p>
          <a:endParaRPr lang="en-US"/>
        </a:p>
      </dgm:t>
    </dgm:pt>
    <dgm:pt modelId="{4685FFED-18AA-49A0-8DDA-95432214A872}" type="pres">
      <dgm:prSet presAssocID="{3B6C81F4-0CAA-4C6E-811F-598C9D127BBB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EE0AC3EA-A4E8-4235-9B63-41EA051470AA}" type="pres">
      <dgm:prSet presAssocID="{1E622007-91B2-4481-A1CE-DD68EB2FC175}" presName="sp" presStyleCnt="0"/>
      <dgm:spPr/>
      <dgm:t>
        <a:bodyPr/>
        <a:lstStyle/>
        <a:p>
          <a:endParaRPr lang="en-US"/>
        </a:p>
      </dgm:t>
    </dgm:pt>
    <dgm:pt modelId="{5673819E-5A2C-422F-9E63-C6300DAAB2AD}" type="pres">
      <dgm:prSet presAssocID="{436AEE9D-F81E-41BF-9B71-AF7A72FB0572}" presName="arrowAndChildren" presStyleCnt="0"/>
      <dgm:spPr/>
      <dgm:t>
        <a:bodyPr/>
        <a:lstStyle/>
        <a:p>
          <a:endParaRPr lang="en-US"/>
        </a:p>
      </dgm:t>
    </dgm:pt>
    <dgm:pt modelId="{6C98F649-D19D-4DC5-9A3F-2A131F03F8E7}" type="pres">
      <dgm:prSet presAssocID="{436AEE9D-F81E-41BF-9B71-AF7A72FB0572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068250CF-274B-406F-AC0C-980F66C03A01}" srcId="{4135D279-74DB-4E6A-AEE9-0BDC1D67B71F}" destId="{1922AD83-0576-4906-A302-B9B9978CF59D}" srcOrd="2" destOrd="0" parTransId="{5369C50E-914B-4AEB-A6AD-5F94868C7C51}" sibTransId="{BFB020BB-30F6-4BB2-9873-ECDE828175CC}"/>
    <dgm:cxn modelId="{493CFE7D-D3FE-40FB-BCE3-4AF6BF6D9BE4}" srcId="{4135D279-74DB-4E6A-AEE9-0BDC1D67B71F}" destId="{436AEE9D-F81E-41BF-9B71-AF7A72FB0572}" srcOrd="0" destOrd="0" parTransId="{414131ED-7BDA-4576-A65B-DCD095E6A368}" sibTransId="{1E622007-91B2-4481-A1CE-DD68EB2FC175}"/>
    <dgm:cxn modelId="{C950E11A-C5DD-4E7F-8F57-0359907FD2E1}" type="presOf" srcId="{1922AD83-0576-4906-A302-B9B9978CF59D}" destId="{37EAF66B-6D44-4073-B0AA-ACB069F8F4B8}" srcOrd="0" destOrd="0" presId="urn:microsoft.com/office/officeart/2005/8/layout/process4"/>
    <dgm:cxn modelId="{6448BA24-B7DE-409B-8F4E-CB0ABA1FE7C3}" type="presOf" srcId="{3B6C81F4-0CAA-4C6E-811F-598C9D127BBB}" destId="{4685FFED-18AA-49A0-8DDA-95432214A872}" srcOrd="0" destOrd="0" presId="urn:microsoft.com/office/officeart/2005/8/layout/process4"/>
    <dgm:cxn modelId="{F6E09812-12D3-4C54-BECD-3DDAEA7CD323}" srcId="{4135D279-74DB-4E6A-AEE9-0BDC1D67B71F}" destId="{80200D5B-EF7F-42F5-9A11-3DF6C907FDE8}" srcOrd="3" destOrd="0" parTransId="{6D618375-A07F-460D-AF38-63B58BD15EE1}" sibTransId="{1894186D-1006-4309-9859-1E5B7CC0FB32}"/>
    <dgm:cxn modelId="{228725D4-0D8A-4A74-8BE4-3F029AEE5D56}" type="presOf" srcId="{80200D5B-EF7F-42F5-9A11-3DF6C907FDE8}" destId="{D8A860BD-BABD-4F2C-9603-4B72BFAF22D9}" srcOrd="0" destOrd="0" presId="urn:microsoft.com/office/officeart/2005/8/layout/process4"/>
    <dgm:cxn modelId="{61E2B17C-B9C1-44E3-A9E2-FD296B7FAF31}" type="presOf" srcId="{436AEE9D-F81E-41BF-9B71-AF7A72FB0572}" destId="{6C98F649-D19D-4DC5-9A3F-2A131F03F8E7}" srcOrd="0" destOrd="0" presId="urn:microsoft.com/office/officeart/2005/8/layout/process4"/>
    <dgm:cxn modelId="{77561FB8-3E96-4E54-82E1-0F21C901F7E5}" type="presOf" srcId="{4135D279-74DB-4E6A-AEE9-0BDC1D67B71F}" destId="{9F88C7CF-3072-43FD-9F3F-4B554F0B7A3A}" srcOrd="0" destOrd="0" presId="urn:microsoft.com/office/officeart/2005/8/layout/process4"/>
    <dgm:cxn modelId="{991DD699-7864-41B3-B6CB-1105BF7643D3}" srcId="{4135D279-74DB-4E6A-AEE9-0BDC1D67B71F}" destId="{3B6C81F4-0CAA-4C6E-811F-598C9D127BBB}" srcOrd="1" destOrd="0" parTransId="{32E52C4E-2A81-4712-8772-E3DBC71AA86E}" sibTransId="{A59629C1-24B0-467E-A45C-F83ED8F508C5}"/>
    <dgm:cxn modelId="{2A14C3E1-0413-40D2-B51B-466E2FD0C8F4}" type="presParOf" srcId="{9F88C7CF-3072-43FD-9F3F-4B554F0B7A3A}" destId="{573C1084-B5E3-4A7B-8AEB-C7A93B9A973C}" srcOrd="0" destOrd="0" presId="urn:microsoft.com/office/officeart/2005/8/layout/process4"/>
    <dgm:cxn modelId="{EAFA41C3-36F7-445D-A572-6C8210C57C50}" type="presParOf" srcId="{573C1084-B5E3-4A7B-8AEB-C7A93B9A973C}" destId="{D8A860BD-BABD-4F2C-9603-4B72BFAF22D9}" srcOrd="0" destOrd="0" presId="urn:microsoft.com/office/officeart/2005/8/layout/process4"/>
    <dgm:cxn modelId="{993E1550-0789-4D6E-871F-4B2771C7D495}" type="presParOf" srcId="{9F88C7CF-3072-43FD-9F3F-4B554F0B7A3A}" destId="{AD5E9E4B-28B9-4764-BF9C-B3208C937A47}" srcOrd="1" destOrd="0" presId="urn:microsoft.com/office/officeart/2005/8/layout/process4"/>
    <dgm:cxn modelId="{B1A2A8E8-D537-440A-AA97-39F294BEBFA5}" type="presParOf" srcId="{9F88C7CF-3072-43FD-9F3F-4B554F0B7A3A}" destId="{14E015CD-D93D-4285-B112-DCB39D4D1D76}" srcOrd="2" destOrd="0" presId="urn:microsoft.com/office/officeart/2005/8/layout/process4"/>
    <dgm:cxn modelId="{4C4A7CD3-8A77-4795-BD21-0CC959F0C270}" type="presParOf" srcId="{14E015CD-D93D-4285-B112-DCB39D4D1D76}" destId="{37EAF66B-6D44-4073-B0AA-ACB069F8F4B8}" srcOrd="0" destOrd="0" presId="urn:microsoft.com/office/officeart/2005/8/layout/process4"/>
    <dgm:cxn modelId="{8599D2B6-7A43-41FE-909D-61A362EB75C0}" type="presParOf" srcId="{9F88C7CF-3072-43FD-9F3F-4B554F0B7A3A}" destId="{FF2000EC-CB2D-4BBE-B48F-B154965D5BB9}" srcOrd="3" destOrd="0" presId="urn:microsoft.com/office/officeart/2005/8/layout/process4"/>
    <dgm:cxn modelId="{523E51EA-ABDA-4038-A988-B3CF536CC8EE}" type="presParOf" srcId="{9F88C7CF-3072-43FD-9F3F-4B554F0B7A3A}" destId="{245860E0-026B-4B0B-A07E-E2D7D9DEA10C}" srcOrd="4" destOrd="0" presId="urn:microsoft.com/office/officeart/2005/8/layout/process4"/>
    <dgm:cxn modelId="{27687E4E-9987-43D3-8484-52932C73C973}" type="presParOf" srcId="{245860E0-026B-4B0B-A07E-E2D7D9DEA10C}" destId="{4685FFED-18AA-49A0-8DDA-95432214A872}" srcOrd="0" destOrd="0" presId="urn:microsoft.com/office/officeart/2005/8/layout/process4"/>
    <dgm:cxn modelId="{7D123357-95FE-4E7D-A9E3-9CC6D2E3DEFE}" type="presParOf" srcId="{9F88C7CF-3072-43FD-9F3F-4B554F0B7A3A}" destId="{EE0AC3EA-A4E8-4235-9B63-41EA051470AA}" srcOrd="5" destOrd="0" presId="urn:microsoft.com/office/officeart/2005/8/layout/process4"/>
    <dgm:cxn modelId="{7320D988-49FF-444B-B31E-4CAEC30DB6C9}" type="presParOf" srcId="{9F88C7CF-3072-43FD-9F3F-4B554F0B7A3A}" destId="{5673819E-5A2C-422F-9E63-C6300DAAB2AD}" srcOrd="6" destOrd="0" presId="urn:microsoft.com/office/officeart/2005/8/layout/process4"/>
    <dgm:cxn modelId="{C7BC245B-E056-4CF8-9384-4102F6958E63}" type="presParOf" srcId="{5673819E-5A2C-422F-9E63-C6300DAAB2AD}" destId="{6C98F649-D19D-4DC5-9A3F-2A131F03F8E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35D279-74DB-4E6A-AEE9-0BDC1D67B71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6AEE9D-F81E-41BF-9B71-AF7A72FB0572}">
      <dgm:prSet phldrT="[Text]"/>
      <dgm:spPr/>
      <dgm:t>
        <a:bodyPr/>
        <a:lstStyle/>
        <a:p>
          <a:r>
            <a:rPr lang="en-US" dirty="0" smtClean="0"/>
            <a:t>Theory</a:t>
          </a:r>
          <a:endParaRPr lang="en-US" dirty="0"/>
        </a:p>
      </dgm:t>
    </dgm:pt>
    <dgm:pt modelId="{414131ED-7BDA-4576-A65B-DCD095E6A368}" type="parTrans" cxnId="{493CFE7D-D3FE-40FB-BCE3-4AF6BF6D9BE4}">
      <dgm:prSet/>
      <dgm:spPr/>
      <dgm:t>
        <a:bodyPr/>
        <a:lstStyle/>
        <a:p>
          <a:endParaRPr lang="en-US"/>
        </a:p>
      </dgm:t>
    </dgm:pt>
    <dgm:pt modelId="{1E622007-91B2-4481-A1CE-DD68EB2FC175}" type="sibTrans" cxnId="{493CFE7D-D3FE-40FB-BCE3-4AF6BF6D9BE4}">
      <dgm:prSet/>
      <dgm:spPr/>
      <dgm:t>
        <a:bodyPr/>
        <a:lstStyle/>
        <a:p>
          <a:endParaRPr lang="en-US"/>
        </a:p>
      </dgm:t>
    </dgm:pt>
    <dgm:pt modelId="{3B6C81F4-0CAA-4C6E-811F-598C9D127BBB}">
      <dgm:prSet phldrT="[Text]"/>
      <dgm:spPr/>
      <dgm:t>
        <a:bodyPr/>
        <a:lstStyle/>
        <a:p>
          <a:r>
            <a:rPr lang="en-US" dirty="0" smtClean="0"/>
            <a:t>Research design</a:t>
          </a:r>
          <a:endParaRPr lang="en-US" dirty="0"/>
        </a:p>
      </dgm:t>
    </dgm:pt>
    <dgm:pt modelId="{32E52C4E-2A81-4712-8772-E3DBC71AA86E}" type="parTrans" cxnId="{991DD699-7864-41B3-B6CB-1105BF7643D3}">
      <dgm:prSet/>
      <dgm:spPr/>
      <dgm:t>
        <a:bodyPr/>
        <a:lstStyle/>
        <a:p>
          <a:endParaRPr lang="en-US"/>
        </a:p>
      </dgm:t>
    </dgm:pt>
    <dgm:pt modelId="{A59629C1-24B0-467E-A45C-F83ED8F508C5}" type="sibTrans" cxnId="{991DD699-7864-41B3-B6CB-1105BF7643D3}">
      <dgm:prSet/>
      <dgm:spPr/>
      <dgm:t>
        <a:bodyPr/>
        <a:lstStyle/>
        <a:p>
          <a:endParaRPr lang="en-US"/>
        </a:p>
      </dgm:t>
    </dgm:pt>
    <dgm:pt modelId="{1922AD83-0576-4906-A302-B9B9978CF59D}">
      <dgm:prSet phldrT="[Text]"/>
      <dgm:spPr/>
      <dgm:t>
        <a:bodyPr/>
        <a:lstStyle/>
        <a:p>
          <a:r>
            <a:rPr lang="en-US" dirty="0" smtClean="0"/>
            <a:t>Data collection</a:t>
          </a:r>
          <a:endParaRPr lang="en-US" dirty="0"/>
        </a:p>
      </dgm:t>
    </dgm:pt>
    <dgm:pt modelId="{5369C50E-914B-4AEB-A6AD-5F94868C7C51}" type="parTrans" cxnId="{068250CF-274B-406F-AC0C-980F66C03A01}">
      <dgm:prSet/>
      <dgm:spPr/>
      <dgm:t>
        <a:bodyPr/>
        <a:lstStyle/>
        <a:p>
          <a:endParaRPr lang="en-US"/>
        </a:p>
      </dgm:t>
    </dgm:pt>
    <dgm:pt modelId="{BFB020BB-30F6-4BB2-9873-ECDE828175CC}" type="sibTrans" cxnId="{068250CF-274B-406F-AC0C-980F66C03A01}">
      <dgm:prSet/>
      <dgm:spPr/>
      <dgm:t>
        <a:bodyPr/>
        <a:lstStyle/>
        <a:p>
          <a:endParaRPr lang="en-US"/>
        </a:p>
      </dgm:t>
    </dgm:pt>
    <dgm:pt modelId="{80200D5B-EF7F-42F5-9A11-3DF6C907FDE8}">
      <dgm:prSet phldrT="[Text]"/>
      <dgm:spPr/>
      <dgm:t>
        <a:bodyPr/>
        <a:lstStyle/>
        <a:p>
          <a:r>
            <a:rPr lang="en-US" dirty="0" smtClean="0"/>
            <a:t>Data analysis</a:t>
          </a:r>
          <a:endParaRPr lang="en-US" dirty="0"/>
        </a:p>
      </dgm:t>
    </dgm:pt>
    <dgm:pt modelId="{6D618375-A07F-460D-AF38-63B58BD15EE1}" type="parTrans" cxnId="{F6E09812-12D3-4C54-BECD-3DDAEA7CD323}">
      <dgm:prSet/>
      <dgm:spPr/>
      <dgm:t>
        <a:bodyPr/>
        <a:lstStyle/>
        <a:p>
          <a:endParaRPr lang="en-US"/>
        </a:p>
      </dgm:t>
    </dgm:pt>
    <dgm:pt modelId="{1894186D-1006-4309-9859-1E5B7CC0FB32}" type="sibTrans" cxnId="{F6E09812-12D3-4C54-BECD-3DDAEA7CD323}">
      <dgm:prSet/>
      <dgm:spPr/>
      <dgm:t>
        <a:bodyPr/>
        <a:lstStyle/>
        <a:p>
          <a:endParaRPr lang="en-US"/>
        </a:p>
      </dgm:t>
    </dgm:pt>
    <dgm:pt modelId="{9F88C7CF-3072-43FD-9F3F-4B554F0B7A3A}" type="pres">
      <dgm:prSet presAssocID="{4135D279-74DB-4E6A-AEE9-0BDC1D67B7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3C1084-B5E3-4A7B-8AEB-C7A93B9A973C}" type="pres">
      <dgm:prSet presAssocID="{80200D5B-EF7F-42F5-9A11-3DF6C907FDE8}" presName="boxAndChildren" presStyleCnt="0"/>
      <dgm:spPr/>
      <dgm:t>
        <a:bodyPr/>
        <a:lstStyle/>
        <a:p>
          <a:endParaRPr lang="en-US"/>
        </a:p>
      </dgm:t>
    </dgm:pt>
    <dgm:pt modelId="{D8A860BD-BABD-4F2C-9603-4B72BFAF22D9}" type="pres">
      <dgm:prSet presAssocID="{80200D5B-EF7F-42F5-9A11-3DF6C907FDE8}" presName="parentTextBox" presStyleLbl="node1" presStyleIdx="0" presStyleCnt="4"/>
      <dgm:spPr/>
      <dgm:t>
        <a:bodyPr/>
        <a:lstStyle/>
        <a:p>
          <a:endParaRPr lang="en-US"/>
        </a:p>
      </dgm:t>
    </dgm:pt>
    <dgm:pt modelId="{AD5E9E4B-28B9-4764-BF9C-B3208C937A47}" type="pres">
      <dgm:prSet presAssocID="{BFB020BB-30F6-4BB2-9873-ECDE828175CC}" presName="sp" presStyleCnt="0"/>
      <dgm:spPr/>
      <dgm:t>
        <a:bodyPr/>
        <a:lstStyle/>
        <a:p>
          <a:endParaRPr lang="en-US"/>
        </a:p>
      </dgm:t>
    </dgm:pt>
    <dgm:pt modelId="{14E015CD-D93D-4285-B112-DCB39D4D1D76}" type="pres">
      <dgm:prSet presAssocID="{1922AD83-0576-4906-A302-B9B9978CF59D}" presName="arrowAndChildren" presStyleCnt="0"/>
      <dgm:spPr/>
      <dgm:t>
        <a:bodyPr/>
        <a:lstStyle/>
        <a:p>
          <a:endParaRPr lang="en-US"/>
        </a:p>
      </dgm:t>
    </dgm:pt>
    <dgm:pt modelId="{37EAF66B-6D44-4073-B0AA-ACB069F8F4B8}" type="pres">
      <dgm:prSet presAssocID="{1922AD83-0576-4906-A302-B9B9978CF59D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FF2000EC-CB2D-4BBE-B48F-B154965D5BB9}" type="pres">
      <dgm:prSet presAssocID="{A59629C1-24B0-467E-A45C-F83ED8F508C5}" presName="sp" presStyleCnt="0"/>
      <dgm:spPr/>
      <dgm:t>
        <a:bodyPr/>
        <a:lstStyle/>
        <a:p>
          <a:endParaRPr lang="en-US"/>
        </a:p>
      </dgm:t>
    </dgm:pt>
    <dgm:pt modelId="{245860E0-026B-4B0B-A07E-E2D7D9DEA10C}" type="pres">
      <dgm:prSet presAssocID="{3B6C81F4-0CAA-4C6E-811F-598C9D127BBB}" presName="arrowAndChildren" presStyleCnt="0"/>
      <dgm:spPr/>
      <dgm:t>
        <a:bodyPr/>
        <a:lstStyle/>
        <a:p>
          <a:endParaRPr lang="en-US"/>
        </a:p>
      </dgm:t>
    </dgm:pt>
    <dgm:pt modelId="{4685FFED-18AA-49A0-8DDA-95432214A872}" type="pres">
      <dgm:prSet presAssocID="{3B6C81F4-0CAA-4C6E-811F-598C9D127BBB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EE0AC3EA-A4E8-4235-9B63-41EA051470AA}" type="pres">
      <dgm:prSet presAssocID="{1E622007-91B2-4481-A1CE-DD68EB2FC175}" presName="sp" presStyleCnt="0"/>
      <dgm:spPr/>
      <dgm:t>
        <a:bodyPr/>
        <a:lstStyle/>
        <a:p>
          <a:endParaRPr lang="en-US"/>
        </a:p>
      </dgm:t>
    </dgm:pt>
    <dgm:pt modelId="{5673819E-5A2C-422F-9E63-C6300DAAB2AD}" type="pres">
      <dgm:prSet presAssocID="{436AEE9D-F81E-41BF-9B71-AF7A72FB0572}" presName="arrowAndChildren" presStyleCnt="0"/>
      <dgm:spPr/>
      <dgm:t>
        <a:bodyPr/>
        <a:lstStyle/>
        <a:p>
          <a:endParaRPr lang="en-US"/>
        </a:p>
      </dgm:t>
    </dgm:pt>
    <dgm:pt modelId="{6C98F649-D19D-4DC5-9A3F-2A131F03F8E7}" type="pres">
      <dgm:prSet presAssocID="{436AEE9D-F81E-41BF-9B71-AF7A72FB0572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16F1B8B6-79F6-4D1C-9769-E656A75ACEA4}" type="presOf" srcId="{3B6C81F4-0CAA-4C6E-811F-598C9D127BBB}" destId="{4685FFED-18AA-49A0-8DDA-95432214A872}" srcOrd="0" destOrd="0" presId="urn:microsoft.com/office/officeart/2005/8/layout/process4"/>
    <dgm:cxn modelId="{068250CF-274B-406F-AC0C-980F66C03A01}" srcId="{4135D279-74DB-4E6A-AEE9-0BDC1D67B71F}" destId="{1922AD83-0576-4906-A302-B9B9978CF59D}" srcOrd="2" destOrd="0" parTransId="{5369C50E-914B-4AEB-A6AD-5F94868C7C51}" sibTransId="{BFB020BB-30F6-4BB2-9873-ECDE828175CC}"/>
    <dgm:cxn modelId="{493CFE7D-D3FE-40FB-BCE3-4AF6BF6D9BE4}" srcId="{4135D279-74DB-4E6A-AEE9-0BDC1D67B71F}" destId="{436AEE9D-F81E-41BF-9B71-AF7A72FB0572}" srcOrd="0" destOrd="0" parTransId="{414131ED-7BDA-4576-A65B-DCD095E6A368}" sibTransId="{1E622007-91B2-4481-A1CE-DD68EB2FC175}"/>
    <dgm:cxn modelId="{F6E09812-12D3-4C54-BECD-3DDAEA7CD323}" srcId="{4135D279-74DB-4E6A-AEE9-0BDC1D67B71F}" destId="{80200D5B-EF7F-42F5-9A11-3DF6C907FDE8}" srcOrd="3" destOrd="0" parTransId="{6D618375-A07F-460D-AF38-63B58BD15EE1}" sibTransId="{1894186D-1006-4309-9859-1E5B7CC0FB32}"/>
    <dgm:cxn modelId="{9B7B55A2-9800-4916-9B9B-0C145EA4DCB6}" type="presOf" srcId="{4135D279-74DB-4E6A-AEE9-0BDC1D67B71F}" destId="{9F88C7CF-3072-43FD-9F3F-4B554F0B7A3A}" srcOrd="0" destOrd="0" presId="urn:microsoft.com/office/officeart/2005/8/layout/process4"/>
    <dgm:cxn modelId="{B81A8138-5C82-4CFC-8F0F-B01FCD26E28A}" type="presOf" srcId="{1922AD83-0576-4906-A302-B9B9978CF59D}" destId="{37EAF66B-6D44-4073-B0AA-ACB069F8F4B8}" srcOrd="0" destOrd="0" presId="urn:microsoft.com/office/officeart/2005/8/layout/process4"/>
    <dgm:cxn modelId="{D9A51496-BBE3-4CA9-B486-E88D8F668670}" type="presOf" srcId="{436AEE9D-F81E-41BF-9B71-AF7A72FB0572}" destId="{6C98F649-D19D-4DC5-9A3F-2A131F03F8E7}" srcOrd="0" destOrd="0" presId="urn:microsoft.com/office/officeart/2005/8/layout/process4"/>
    <dgm:cxn modelId="{542488B8-3E1F-42EC-8DE8-8C0C144B38C8}" type="presOf" srcId="{80200D5B-EF7F-42F5-9A11-3DF6C907FDE8}" destId="{D8A860BD-BABD-4F2C-9603-4B72BFAF22D9}" srcOrd="0" destOrd="0" presId="urn:microsoft.com/office/officeart/2005/8/layout/process4"/>
    <dgm:cxn modelId="{991DD699-7864-41B3-B6CB-1105BF7643D3}" srcId="{4135D279-74DB-4E6A-AEE9-0BDC1D67B71F}" destId="{3B6C81F4-0CAA-4C6E-811F-598C9D127BBB}" srcOrd="1" destOrd="0" parTransId="{32E52C4E-2A81-4712-8772-E3DBC71AA86E}" sibTransId="{A59629C1-24B0-467E-A45C-F83ED8F508C5}"/>
    <dgm:cxn modelId="{E075EDA0-B680-483F-91FD-F237900739F8}" type="presParOf" srcId="{9F88C7CF-3072-43FD-9F3F-4B554F0B7A3A}" destId="{573C1084-B5E3-4A7B-8AEB-C7A93B9A973C}" srcOrd="0" destOrd="0" presId="urn:microsoft.com/office/officeart/2005/8/layout/process4"/>
    <dgm:cxn modelId="{598D7739-7421-46F0-83AF-A6A2554A38F4}" type="presParOf" srcId="{573C1084-B5E3-4A7B-8AEB-C7A93B9A973C}" destId="{D8A860BD-BABD-4F2C-9603-4B72BFAF22D9}" srcOrd="0" destOrd="0" presId="urn:microsoft.com/office/officeart/2005/8/layout/process4"/>
    <dgm:cxn modelId="{35C69EF7-650D-4712-8407-37D5BBF36F28}" type="presParOf" srcId="{9F88C7CF-3072-43FD-9F3F-4B554F0B7A3A}" destId="{AD5E9E4B-28B9-4764-BF9C-B3208C937A47}" srcOrd="1" destOrd="0" presId="urn:microsoft.com/office/officeart/2005/8/layout/process4"/>
    <dgm:cxn modelId="{34054DF1-A4EE-4340-B887-19C269677129}" type="presParOf" srcId="{9F88C7CF-3072-43FD-9F3F-4B554F0B7A3A}" destId="{14E015CD-D93D-4285-B112-DCB39D4D1D76}" srcOrd="2" destOrd="0" presId="urn:microsoft.com/office/officeart/2005/8/layout/process4"/>
    <dgm:cxn modelId="{539D5921-39CB-4D34-9C49-42B47FF433F6}" type="presParOf" srcId="{14E015CD-D93D-4285-B112-DCB39D4D1D76}" destId="{37EAF66B-6D44-4073-B0AA-ACB069F8F4B8}" srcOrd="0" destOrd="0" presId="urn:microsoft.com/office/officeart/2005/8/layout/process4"/>
    <dgm:cxn modelId="{2AF75CED-E378-4DC1-970A-01F09D4A880E}" type="presParOf" srcId="{9F88C7CF-3072-43FD-9F3F-4B554F0B7A3A}" destId="{FF2000EC-CB2D-4BBE-B48F-B154965D5BB9}" srcOrd="3" destOrd="0" presId="urn:microsoft.com/office/officeart/2005/8/layout/process4"/>
    <dgm:cxn modelId="{D0C46956-C586-4FEF-BC2E-E55D86AC2F81}" type="presParOf" srcId="{9F88C7CF-3072-43FD-9F3F-4B554F0B7A3A}" destId="{245860E0-026B-4B0B-A07E-E2D7D9DEA10C}" srcOrd="4" destOrd="0" presId="urn:microsoft.com/office/officeart/2005/8/layout/process4"/>
    <dgm:cxn modelId="{7F412E86-70CB-4B9B-9820-0ED631C53C18}" type="presParOf" srcId="{245860E0-026B-4B0B-A07E-E2D7D9DEA10C}" destId="{4685FFED-18AA-49A0-8DDA-95432214A872}" srcOrd="0" destOrd="0" presId="urn:microsoft.com/office/officeart/2005/8/layout/process4"/>
    <dgm:cxn modelId="{43943B41-7BE8-4EF4-85FF-8F49502DCC9C}" type="presParOf" srcId="{9F88C7CF-3072-43FD-9F3F-4B554F0B7A3A}" destId="{EE0AC3EA-A4E8-4235-9B63-41EA051470AA}" srcOrd="5" destOrd="0" presId="urn:microsoft.com/office/officeart/2005/8/layout/process4"/>
    <dgm:cxn modelId="{7B48A65B-BC28-4BC6-BEF3-6E1B1CC91911}" type="presParOf" srcId="{9F88C7CF-3072-43FD-9F3F-4B554F0B7A3A}" destId="{5673819E-5A2C-422F-9E63-C6300DAAB2AD}" srcOrd="6" destOrd="0" presId="urn:microsoft.com/office/officeart/2005/8/layout/process4"/>
    <dgm:cxn modelId="{26906F23-653F-4669-A66F-DA998D166C00}" type="presParOf" srcId="{5673819E-5A2C-422F-9E63-C6300DAAB2AD}" destId="{6C98F649-D19D-4DC5-9A3F-2A131F03F8E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26F1B9-1623-4A34-AB78-39BAD5D1DDE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86C1B1-85BF-41BC-9319-E40AF07A5CB4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400" dirty="0" smtClean="0"/>
            <a:t>Question</a:t>
          </a:r>
          <a:endParaRPr lang="en-US" sz="2400" dirty="0"/>
        </a:p>
      </dgm:t>
    </dgm:pt>
    <dgm:pt modelId="{8E470346-F7BF-4593-AAD7-0F86D06E76F9}" type="parTrans" cxnId="{045A0E3E-6A19-48B6-8E55-12164EEA8B43}">
      <dgm:prSet/>
      <dgm:spPr/>
      <dgm:t>
        <a:bodyPr/>
        <a:lstStyle/>
        <a:p>
          <a:endParaRPr lang="en-US" sz="1800"/>
        </a:p>
      </dgm:t>
    </dgm:pt>
    <dgm:pt modelId="{05E9EE2D-A0A6-47A5-9587-025FEDB0ED20}" type="sibTrans" cxnId="{045A0E3E-6A19-48B6-8E55-12164EEA8B43}">
      <dgm:prSet/>
      <dgm:spPr/>
      <dgm:t>
        <a:bodyPr/>
        <a:lstStyle/>
        <a:p>
          <a:endParaRPr lang="en-US" sz="1800"/>
        </a:p>
      </dgm:t>
    </dgm:pt>
    <dgm:pt modelId="{AB40721A-428C-42A0-A7F7-E1FB2C78C5CD}">
      <dgm:prSet phldrT="[Text]" custT="1"/>
      <dgm:spPr/>
      <dgm:t>
        <a:bodyPr/>
        <a:lstStyle/>
        <a:p>
          <a:r>
            <a:rPr lang="en-US" sz="2400" dirty="0" smtClean="0"/>
            <a:t>Theory</a:t>
          </a:r>
          <a:endParaRPr lang="en-US" sz="2400" dirty="0"/>
        </a:p>
      </dgm:t>
    </dgm:pt>
    <dgm:pt modelId="{D491585A-4F03-446D-AC93-4B055692C493}" type="parTrans" cxnId="{1BCC9703-E04A-4B0F-8E7B-5ED527975549}">
      <dgm:prSet/>
      <dgm:spPr/>
      <dgm:t>
        <a:bodyPr/>
        <a:lstStyle/>
        <a:p>
          <a:endParaRPr lang="en-US" sz="1800"/>
        </a:p>
      </dgm:t>
    </dgm:pt>
    <dgm:pt modelId="{18CE59CC-D3DB-4CC0-BF98-46829F5F917D}" type="sibTrans" cxnId="{1BCC9703-E04A-4B0F-8E7B-5ED527975549}">
      <dgm:prSet/>
      <dgm:spPr/>
      <dgm:t>
        <a:bodyPr/>
        <a:lstStyle/>
        <a:p>
          <a:endParaRPr lang="en-US" sz="1800"/>
        </a:p>
      </dgm:t>
    </dgm:pt>
    <dgm:pt modelId="{32787AF6-7BC2-4A49-A9B8-3445270F9F78}">
      <dgm:prSet phldrT="[Text]" custT="1"/>
      <dgm:spPr/>
      <dgm:t>
        <a:bodyPr/>
        <a:lstStyle/>
        <a:p>
          <a:r>
            <a:rPr lang="en-US" sz="2400" dirty="0" smtClean="0"/>
            <a:t>Data collection</a:t>
          </a:r>
          <a:endParaRPr lang="en-US" sz="2400" dirty="0"/>
        </a:p>
      </dgm:t>
    </dgm:pt>
    <dgm:pt modelId="{D94AB9DA-08E5-4A4A-8B46-8D19E96256BF}" type="parTrans" cxnId="{719EA289-7DB3-4E33-AB3B-042C2CD4F713}">
      <dgm:prSet/>
      <dgm:spPr/>
      <dgm:t>
        <a:bodyPr/>
        <a:lstStyle/>
        <a:p>
          <a:endParaRPr lang="en-US" sz="1800"/>
        </a:p>
      </dgm:t>
    </dgm:pt>
    <dgm:pt modelId="{1464FE75-140A-4C07-901F-039834AFA98D}" type="sibTrans" cxnId="{719EA289-7DB3-4E33-AB3B-042C2CD4F713}">
      <dgm:prSet/>
      <dgm:spPr/>
      <dgm:t>
        <a:bodyPr/>
        <a:lstStyle/>
        <a:p>
          <a:endParaRPr lang="en-US" sz="1800"/>
        </a:p>
      </dgm:t>
    </dgm:pt>
    <dgm:pt modelId="{59ADF94F-7456-4B27-94D3-E89BF798B9E7}">
      <dgm:prSet phldrT="[Text]" custT="1"/>
      <dgm:spPr/>
      <dgm:t>
        <a:bodyPr/>
        <a:lstStyle/>
        <a:p>
          <a:r>
            <a:rPr lang="en-US" sz="2400" dirty="0" smtClean="0"/>
            <a:t>Data analysis</a:t>
          </a:r>
          <a:endParaRPr lang="en-US" sz="2400" dirty="0"/>
        </a:p>
      </dgm:t>
    </dgm:pt>
    <dgm:pt modelId="{15883D85-F0AF-45C3-B0FC-5AE90A55C849}" type="parTrans" cxnId="{91989898-6ACA-4172-A68D-35A81EAEB621}">
      <dgm:prSet/>
      <dgm:spPr/>
      <dgm:t>
        <a:bodyPr/>
        <a:lstStyle/>
        <a:p>
          <a:endParaRPr lang="en-US" sz="1800"/>
        </a:p>
      </dgm:t>
    </dgm:pt>
    <dgm:pt modelId="{0AECCAC3-3F3D-45D4-819E-0E9647BD3E6C}" type="sibTrans" cxnId="{91989898-6ACA-4172-A68D-35A81EAEB621}">
      <dgm:prSet/>
      <dgm:spPr/>
      <dgm:t>
        <a:bodyPr/>
        <a:lstStyle/>
        <a:p>
          <a:endParaRPr lang="en-US" sz="1800"/>
        </a:p>
      </dgm:t>
    </dgm:pt>
    <dgm:pt modelId="{EA7E073E-120F-4BF7-A30D-0A3B6BAA75B1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400" dirty="0" smtClean="0"/>
            <a:t>Answers/ knowledge</a:t>
          </a:r>
          <a:endParaRPr lang="en-US" sz="2400" dirty="0"/>
        </a:p>
      </dgm:t>
    </dgm:pt>
    <dgm:pt modelId="{0F13320C-E5C5-41ED-89DD-D25D7F71E081}" type="parTrans" cxnId="{990B95AB-F24B-4912-9C66-DB2350E10EDA}">
      <dgm:prSet/>
      <dgm:spPr/>
      <dgm:t>
        <a:bodyPr/>
        <a:lstStyle/>
        <a:p>
          <a:endParaRPr lang="en-US" sz="1800"/>
        </a:p>
      </dgm:t>
    </dgm:pt>
    <dgm:pt modelId="{6876795F-662D-4E6E-8ED0-40BFC4B811E0}" type="sibTrans" cxnId="{990B95AB-F24B-4912-9C66-DB2350E10EDA}">
      <dgm:prSet/>
      <dgm:spPr/>
      <dgm:t>
        <a:bodyPr/>
        <a:lstStyle/>
        <a:p>
          <a:endParaRPr lang="en-US" sz="1800"/>
        </a:p>
      </dgm:t>
    </dgm:pt>
    <dgm:pt modelId="{7C8266FC-9B45-42D8-A545-439607DC81AE}">
      <dgm:prSet phldrT="[Text]" custT="1"/>
      <dgm:spPr/>
      <dgm:t>
        <a:bodyPr/>
        <a:lstStyle/>
        <a:p>
          <a:r>
            <a:rPr lang="en-US" sz="2400" dirty="0" smtClean="0"/>
            <a:t>Research design</a:t>
          </a:r>
          <a:endParaRPr lang="en-US" sz="2400" dirty="0"/>
        </a:p>
      </dgm:t>
    </dgm:pt>
    <dgm:pt modelId="{EF155FB3-252B-484F-92AB-3B71047CCAA0}" type="parTrans" cxnId="{53F8B4BE-6FCF-4052-9C95-594AF26B8625}">
      <dgm:prSet/>
      <dgm:spPr/>
      <dgm:t>
        <a:bodyPr/>
        <a:lstStyle/>
        <a:p>
          <a:endParaRPr lang="en-US" sz="1800"/>
        </a:p>
      </dgm:t>
    </dgm:pt>
    <dgm:pt modelId="{5907EF42-0732-4F73-AC7F-EEF3E3E0EAB9}" type="sibTrans" cxnId="{53F8B4BE-6FCF-4052-9C95-594AF26B8625}">
      <dgm:prSet/>
      <dgm:spPr/>
      <dgm:t>
        <a:bodyPr/>
        <a:lstStyle/>
        <a:p>
          <a:endParaRPr lang="en-US" sz="1800"/>
        </a:p>
      </dgm:t>
    </dgm:pt>
    <dgm:pt modelId="{482CF193-3616-4306-BBB4-2F12635DC28D}" type="pres">
      <dgm:prSet presAssocID="{2026F1B9-1623-4A34-AB78-39BAD5D1DD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A3AA25-A9CB-49BA-A125-4E03959D9777}" type="pres">
      <dgm:prSet presAssocID="{5386C1B1-85BF-41BC-9319-E40AF07A5CB4}" presName="node" presStyleLbl="node1" presStyleIdx="0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8C508-A453-493C-987D-2C9432F1B0DB}" type="pres">
      <dgm:prSet presAssocID="{5386C1B1-85BF-41BC-9319-E40AF07A5CB4}" presName="spNode" presStyleCnt="0"/>
      <dgm:spPr/>
    </dgm:pt>
    <dgm:pt modelId="{85C77304-A098-4DF0-8328-FBC4F9AF6B32}" type="pres">
      <dgm:prSet presAssocID="{05E9EE2D-A0A6-47A5-9587-025FEDB0ED20}" presName="sibTrans" presStyleLbl="sibTrans1D1" presStyleIdx="0" presStyleCnt="6"/>
      <dgm:spPr/>
      <dgm:t>
        <a:bodyPr/>
        <a:lstStyle/>
        <a:p>
          <a:endParaRPr lang="en-US"/>
        </a:p>
      </dgm:t>
    </dgm:pt>
    <dgm:pt modelId="{6836A4CC-06D1-446A-9894-1CC164650AD1}" type="pres">
      <dgm:prSet presAssocID="{AB40721A-428C-42A0-A7F7-E1FB2C78C5CD}" presName="node" presStyleLbl="node1" presStyleIdx="1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117A9-58DF-4D01-BC91-887D429B29A5}" type="pres">
      <dgm:prSet presAssocID="{AB40721A-428C-42A0-A7F7-E1FB2C78C5CD}" presName="spNode" presStyleCnt="0"/>
      <dgm:spPr/>
    </dgm:pt>
    <dgm:pt modelId="{F3F21A70-E490-451B-B6A7-8DF7495FD9F2}" type="pres">
      <dgm:prSet presAssocID="{18CE59CC-D3DB-4CC0-BF98-46829F5F917D}" presName="sibTrans" presStyleLbl="sibTrans1D1" presStyleIdx="1" presStyleCnt="6"/>
      <dgm:spPr/>
      <dgm:t>
        <a:bodyPr/>
        <a:lstStyle/>
        <a:p>
          <a:endParaRPr lang="en-US"/>
        </a:p>
      </dgm:t>
    </dgm:pt>
    <dgm:pt modelId="{EF559CB7-D698-4D9B-A1F5-CE5FBE2CC0EE}" type="pres">
      <dgm:prSet presAssocID="{7C8266FC-9B45-42D8-A545-439607DC81AE}" presName="node" presStyleLbl="node1" presStyleIdx="2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345D4-D072-4EBE-9728-F105B5BA4721}" type="pres">
      <dgm:prSet presAssocID="{7C8266FC-9B45-42D8-A545-439607DC81AE}" presName="spNode" presStyleCnt="0"/>
      <dgm:spPr/>
    </dgm:pt>
    <dgm:pt modelId="{F0517760-398A-453A-8B2A-DA605B6D3BF0}" type="pres">
      <dgm:prSet presAssocID="{5907EF42-0732-4F73-AC7F-EEF3E3E0EAB9}" presName="sibTrans" presStyleLbl="sibTrans1D1" presStyleIdx="2" presStyleCnt="6"/>
      <dgm:spPr/>
      <dgm:t>
        <a:bodyPr/>
        <a:lstStyle/>
        <a:p>
          <a:endParaRPr lang="en-US"/>
        </a:p>
      </dgm:t>
    </dgm:pt>
    <dgm:pt modelId="{A2AF7866-7495-4FA4-BA43-E7814E25818C}" type="pres">
      <dgm:prSet presAssocID="{32787AF6-7BC2-4A49-A9B8-3445270F9F78}" presName="node" presStyleLbl="node1" presStyleIdx="3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6A06D-325D-4F96-9CA3-0956D6F5E958}" type="pres">
      <dgm:prSet presAssocID="{32787AF6-7BC2-4A49-A9B8-3445270F9F78}" presName="spNode" presStyleCnt="0"/>
      <dgm:spPr/>
    </dgm:pt>
    <dgm:pt modelId="{A06403BC-D682-4451-8CCE-45451EEB7A60}" type="pres">
      <dgm:prSet presAssocID="{1464FE75-140A-4C07-901F-039834AFA98D}" presName="sibTrans" presStyleLbl="sibTrans1D1" presStyleIdx="3" presStyleCnt="6"/>
      <dgm:spPr/>
      <dgm:t>
        <a:bodyPr/>
        <a:lstStyle/>
        <a:p>
          <a:endParaRPr lang="en-US"/>
        </a:p>
      </dgm:t>
    </dgm:pt>
    <dgm:pt modelId="{44BC6BDF-7CD4-42B4-AB6B-31900FB64F3B}" type="pres">
      <dgm:prSet presAssocID="{59ADF94F-7456-4B27-94D3-E89BF798B9E7}" presName="node" presStyleLbl="node1" presStyleIdx="4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B426D-5A09-4BFF-A6CD-5AD03C2EA41D}" type="pres">
      <dgm:prSet presAssocID="{59ADF94F-7456-4B27-94D3-E89BF798B9E7}" presName="spNode" presStyleCnt="0"/>
      <dgm:spPr/>
    </dgm:pt>
    <dgm:pt modelId="{967D201E-AFE6-41BF-8F02-C3B9C43FFFE1}" type="pres">
      <dgm:prSet presAssocID="{0AECCAC3-3F3D-45D4-819E-0E9647BD3E6C}" presName="sibTrans" presStyleLbl="sibTrans1D1" presStyleIdx="4" presStyleCnt="6"/>
      <dgm:spPr/>
      <dgm:t>
        <a:bodyPr/>
        <a:lstStyle/>
        <a:p>
          <a:endParaRPr lang="en-US"/>
        </a:p>
      </dgm:t>
    </dgm:pt>
    <dgm:pt modelId="{FC3420FF-39B2-4C5A-88BD-330BA9A39FD1}" type="pres">
      <dgm:prSet presAssocID="{EA7E073E-120F-4BF7-A30D-0A3B6BAA75B1}" presName="node" presStyleLbl="node1" presStyleIdx="5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64A75-683D-49D6-85DA-1E880AF83C96}" type="pres">
      <dgm:prSet presAssocID="{EA7E073E-120F-4BF7-A30D-0A3B6BAA75B1}" presName="spNode" presStyleCnt="0"/>
      <dgm:spPr/>
    </dgm:pt>
    <dgm:pt modelId="{7640A8EF-D3E3-4E2B-81CA-7E580A11387C}" type="pres">
      <dgm:prSet presAssocID="{6876795F-662D-4E6E-8ED0-40BFC4B811E0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1BCC9703-E04A-4B0F-8E7B-5ED527975549}" srcId="{2026F1B9-1623-4A34-AB78-39BAD5D1DDEB}" destId="{AB40721A-428C-42A0-A7F7-E1FB2C78C5CD}" srcOrd="1" destOrd="0" parTransId="{D491585A-4F03-446D-AC93-4B055692C493}" sibTransId="{18CE59CC-D3DB-4CC0-BF98-46829F5F917D}"/>
    <dgm:cxn modelId="{345C272A-F7FF-4E68-B27F-592261C45D07}" type="presOf" srcId="{AB40721A-428C-42A0-A7F7-E1FB2C78C5CD}" destId="{6836A4CC-06D1-446A-9894-1CC164650AD1}" srcOrd="0" destOrd="0" presId="urn:microsoft.com/office/officeart/2005/8/layout/cycle5"/>
    <dgm:cxn modelId="{91091CF1-BB98-4848-A6C1-E1ABBED718FE}" type="presOf" srcId="{5386C1B1-85BF-41BC-9319-E40AF07A5CB4}" destId="{F2A3AA25-A9CB-49BA-A125-4E03959D9777}" srcOrd="0" destOrd="0" presId="urn:microsoft.com/office/officeart/2005/8/layout/cycle5"/>
    <dgm:cxn modelId="{80908EE0-C02F-4848-A0C3-928765099D54}" type="presOf" srcId="{1464FE75-140A-4C07-901F-039834AFA98D}" destId="{A06403BC-D682-4451-8CCE-45451EEB7A60}" srcOrd="0" destOrd="0" presId="urn:microsoft.com/office/officeart/2005/8/layout/cycle5"/>
    <dgm:cxn modelId="{04800189-A002-4451-958E-769A52533529}" type="presOf" srcId="{EA7E073E-120F-4BF7-A30D-0A3B6BAA75B1}" destId="{FC3420FF-39B2-4C5A-88BD-330BA9A39FD1}" srcOrd="0" destOrd="0" presId="urn:microsoft.com/office/officeart/2005/8/layout/cycle5"/>
    <dgm:cxn modelId="{719EA289-7DB3-4E33-AB3B-042C2CD4F713}" srcId="{2026F1B9-1623-4A34-AB78-39BAD5D1DDEB}" destId="{32787AF6-7BC2-4A49-A9B8-3445270F9F78}" srcOrd="3" destOrd="0" parTransId="{D94AB9DA-08E5-4A4A-8B46-8D19E96256BF}" sibTransId="{1464FE75-140A-4C07-901F-039834AFA98D}"/>
    <dgm:cxn modelId="{A7C5A750-A3FD-49F1-8BE6-0DC6486C3912}" type="presOf" srcId="{7C8266FC-9B45-42D8-A545-439607DC81AE}" destId="{EF559CB7-D698-4D9B-A1F5-CE5FBE2CC0EE}" srcOrd="0" destOrd="0" presId="urn:microsoft.com/office/officeart/2005/8/layout/cycle5"/>
    <dgm:cxn modelId="{52C9C3D8-A5F8-45F1-9F68-9B4A835EB02B}" type="presOf" srcId="{59ADF94F-7456-4B27-94D3-E89BF798B9E7}" destId="{44BC6BDF-7CD4-42B4-AB6B-31900FB64F3B}" srcOrd="0" destOrd="0" presId="urn:microsoft.com/office/officeart/2005/8/layout/cycle5"/>
    <dgm:cxn modelId="{045A0E3E-6A19-48B6-8E55-12164EEA8B43}" srcId="{2026F1B9-1623-4A34-AB78-39BAD5D1DDEB}" destId="{5386C1B1-85BF-41BC-9319-E40AF07A5CB4}" srcOrd="0" destOrd="0" parTransId="{8E470346-F7BF-4593-AAD7-0F86D06E76F9}" sibTransId="{05E9EE2D-A0A6-47A5-9587-025FEDB0ED20}"/>
    <dgm:cxn modelId="{04A60FBF-792D-43EC-9D51-29E251B15D8C}" type="presOf" srcId="{32787AF6-7BC2-4A49-A9B8-3445270F9F78}" destId="{A2AF7866-7495-4FA4-BA43-E7814E25818C}" srcOrd="0" destOrd="0" presId="urn:microsoft.com/office/officeart/2005/8/layout/cycle5"/>
    <dgm:cxn modelId="{990B95AB-F24B-4912-9C66-DB2350E10EDA}" srcId="{2026F1B9-1623-4A34-AB78-39BAD5D1DDEB}" destId="{EA7E073E-120F-4BF7-A30D-0A3B6BAA75B1}" srcOrd="5" destOrd="0" parTransId="{0F13320C-E5C5-41ED-89DD-D25D7F71E081}" sibTransId="{6876795F-662D-4E6E-8ED0-40BFC4B811E0}"/>
    <dgm:cxn modelId="{0B2B72AA-033F-44EE-AE92-B58C0A7743D8}" type="presOf" srcId="{6876795F-662D-4E6E-8ED0-40BFC4B811E0}" destId="{7640A8EF-D3E3-4E2B-81CA-7E580A11387C}" srcOrd="0" destOrd="0" presId="urn:microsoft.com/office/officeart/2005/8/layout/cycle5"/>
    <dgm:cxn modelId="{91989898-6ACA-4172-A68D-35A81EAEB621}" srcId="{2026F1B9-1623-4A34-AB78-39BAD5D1DDEB}" destId="{59ADF94F-7456-4B27-94D3-E89BF798B9E7}" srcOrd="4" destOrd="0" parTransId="{15883D85-F0AF-45C3-B0FC-5AE90A55C849}" sibTransId="{0AECCAC3-3F3D-45D4-819E-0E9647BD3E6C}"/>
    <dgm:cxn modelId="{53F8B4BE-6FCF-4052-9C95-594AF26B8625}" srcId="{2026F1B9-1623-4A34-AB78-39BAD5D1DDEB}" destId="{7C8266FC-9B45-42D8-A545-439607DC81AE}" srcOrd="2" destOrd="0" parTransId="{EF155FB3-252B-484F-92AB-3B71047CCAA0}" sibTransId="{5907EF42-0732-4F73-AC7F-EEF3E3E0EAB9}"/>
    <dgm:cxn modelId="{3A701C12-6359-4493-80B8-1EB15B5DB9C2}" type="presOf" srcId="{5907EF42-0732-4F73-AC7F-EEF3E3E0EAB9}" destId="{F0517760-398A-453A-8B2A-DA605B6D3BF0}" srcOrd="0" destOrd="0" presId="urn:microsoft.com/office/officeart/2005/8/layout/cycle5"/>
    <dgm:cxn modelId="{12E8B85B-086F-4413-9FFE-5B9FEE6930BE}" type="presOf" srcId="{2026F1B9-1623-4A34-AB78-39BAD5D1DDEB}" destId="{482CF193-3616-4306-BBB4-2F12635DC28D}" srcOrd="0" destOrd="0" presId="urn:microsoft.com/office/officeart/2005/8/layout/cycle5"/>
    <dgm:cxn modelId="{8FCBE1AF-29D1-4B06-AD27-D32E30CB3209}" type="presOf" srcId="{0AECCAC3-3F3D-45D4-819E-0E9647BD3E6C}" destId="{967D201E-AFE6-41BF-8F02-C3B9C43FFFE1}" srcOrd="0" destOrd="0" presId="urn:microsoft.com/office/officeart/2005/8/layout/cycle5"/>
    <dgm:cxn modelId="{5717807E-F7F6-4408-A2E7-394DCFA697F9}" type="presOf" srcId="{05E9EE2D-A0A6-47A5-9587-025FEDB0ED20}" destId="{85C77304-A098-4DF0-8328-FBC4F9AF6B32}" srcOrd="0" destOrd="0" presId="urn:microsoft.com/office/officeart/2005/8/layout/cycle5"/>
    <dgm:cxn modelId="{93312DA4-AF7B-4356-AE6C-84B92354537B}" type="presOf" srcId="{18CE59CC-D3DB-4CC0-BF98-46829F5F917D}" destId="{F3F21A70-E490-451B-B6A7-8DF7495FD9F2}" srcOrd="0" destOrd="0" presId="urn:microsoft.com/office/officeart/2005/8/layout/cycle5"/>
    <dgm:cxn modelId="{7E25DB29-2195-46C9-B9A5-B3DDE251ED5A}" type="presParOf" srcId="{482CF193-3616-4306-BBB4-2F12635DC28D}" destId="{F2A3AA25-A9CB-49BA-A125-4E03959D9777}" srcOrd="0" destOrd="0" presId="urn:microsoft.com/office/officeart/2005/8/layout/cycle5"/>
    <dgm:cxn modelId="{AEF25C79-591C-4097-B7B2-3CD802ABACBD}" type="presParOf" srcId="{482CF193-3616-4306-BBB4-2F12635DC28D}" destId="{9068C508-A453-493C-987D-2C9432F1B0DB}" srcOrd="1" destOrd="0" presId="urn:microsoft.com/office/officeart/2005/8/layout/cycle5"/>
    <dgm:cxn modelId="{32C1A1F1-6B04-45C6-A6EB-85416FCE6571}" type="presParOf" srcId="{482CF193-3616-4306-BBB4-2F12635DC28D}" destId="{85C77304-A098-4DF0-8328-FBC4F9AF6B32}" srcOrd="2" destOrd="0" presId="urn:microsoft.com/office/officeart/2005/8/layout/cycle5"/>
    <dgm:cxn modelId="{F13E70DA-5101-4042-B207-6C58A79088C7}" type="presParOf" srcId="{482CF193-3616-4306-BBB4-2F12635DC28D}" destId="{6836A4CC-06D1-446A-9894-1CC164650AD1}" srcOrd="3" destOrd="0" presId="urn:microsoft.com/office/officeart/2005/8/layout/cycle5"/>
    <dgm:cxn modelId="{D5288FD6-4CAE-47EC-B259-073144DBD037}" type="presParOf" srcId="{482CF193-3616-4306-BBB4-2F12635DC28D}" destId="{69A117A9-58DF-4D01-BC91-887D429B29A5}" srcOrd="4" destOrd="0" presId="urn:microsoft.com/office/officeart/2005/8/layout/cycle5"/>
    <dgm:cxn modelId="{5B38A126-8FC7-4701-A5AE-2C5DC05FB646}" type="presParOf" srcId="{482CF193-3616-4306-BBB4-2F12635DC28D}" destId="{F3F21A70-E490-451B-B6A7-8DF7495FD9F2}" srcOrd="5" destOrd="0" presId="urn:microsoft.com/office/officeart/2005/8/layout/cycle5"/>
    <dgm:cxn modelId="{373E9711-3509-4535-82AF-D4E35B6F8374}" type="presParOf" srcId="{482CF193-3616-4306-BBB4-2F12635DC28D}" destId="{EF559CB7-D698-4D9B-A1F5-CE5FBE2CC0EE}" srcOrd="6" destOrd="0" presId="urn:microsoft.com/office/officeart/2005/8/layout/cycle5"/>
    <dgm:cxn modelId="{72C84E6E-6BA0-4BA1-95F3-B6856586EB9B}" type="presParOf" srcId="{482CF193-3616-4306-BBB4-2F12635DC28D}" destId="{EE0345D4-D072-4EBE-9728-F105B5BA4721}" srcOrd="7" destOrd="0" presId="urn:microsoft.com/office/officeart/2005/8/layout/cycle5"/>
    <dgm:cxn modelId="{284EE37C-3A2F-4628-A71C-45DB8CE18CFD}" type="presParOf" srcId="{482CF193-3616-4306-BBB4-2F12635DC28D}" destId="{F0517760-398A-453A-8B2A-DA605B6D3BF0}" srcOrd="8" destOrd="0" presId="urn:microsoft.com/office/officeart/2005/8/layout/cycle5"/>
    <dgm:cxn modelId="{B9D49DF7-EAB2-4FDC-898F-EE68B94DF52C}" type="presParOf" srcId="{482CF193-3616-4306-BBB4-2F12635DC28D}" destId="{A2AF7866-7495-4FA4-BA43-E7814E25818C}" srcOrd="9" destOrd="0" presId="urn:microsoft.com/office/officeart/2005/8/layout/cycle5"/>
    <dgm:cxn modelId="{D3758608-CD32-4D02-B67D-D80B8205AFE5}" type="presParOf" srcId="{482CF193-3616-4306-BBB4-2F12635DC28D}" destId="{2ED6A06D-325D-4F96-9CA3-0956D6F5E958}" srcOrd="10" destOrd="0" presId="urn:microsoft.com/office/officeart/2005/8/layout/cycle5"/>
    <dgm:cxn modelId="{5C9FF403-8ABF-4C9E-A291-83671AC9C359}" type="presParOf" srcId="{482CF193-3616-4306-BBB4-2F12635DC28D}" destId="{A06403BC-D682-4451-8CCE-45451EEB7A60}" srcOrd="11" destOrd="0" presId="urn:microsoft.com/office/officeart/2005/8/layout/cycle5"/>
    <dgm:cxn modelId="{C51C12A1-029F-4B02-AB81-A9EB2D214B68}" type="presParOf" srcId="{482CF193-3616-4306-BBB4-2F12635DC28D}" destId="{44BC6BDF-7CD4-42B4-AB6B-31900FB64F3B}" srcOrd="12" destOrd="0" presId="urn:microsoft.com/office/officeart/2005/8/layout/cycle5"/>
    <dgm:cxn modelId="{76B0D860-E59E-4BFB-ADAF-30605E7F29CE}" type="presParOf" srcId="{482CF193-3616-4306-BBB4-2F12635DC28D}" destId="{817B426D-5A09-4BFF-A6CD-5AD03C2EA41D}" srcOrd="13" destOrd="0" presId="urn:microsoft.com/office/officeart/2005/8/layout/cycle5"/>
    <dgm:cxn modelId="{38ADF2D3-142F-43AB-AB46-2AB221C4B3D7}" type="presParOf" srcId="{482CF193-3616-4306-BBB4-2F12635DC28D}" destId="{967D201E-AFE6-41BF-8F02-C3B9C43FFFE1}" srcOrd="14" destOrd="0" presId="urn:microsoft.com/office/officeart/2005/8/layout/cycle5"/>
    <dgm:cxn modelId="{F4DED53D-BDAD-4B3A-8D4F-8C514ECD04A4}" type="presParOf" srcId="{482CF193-3616-4306-BBB4-2F12635DC28D}" destId="{FC3420FF-39B2-4C5A-88BD-330BA9A39FD1}" srcOrd="15" destOrd="0" presId="urn:microsoft.com/office/officeart/2005/8/layout/cycle5"/>
    <dgm:cxn modelId="{94EAA161-0492-41FF-8257-6DAB2293D337}" type="presParOf" srcId="{482CF193-3616-4306-BBB4-2F12635DC28D}" destId="{C1964A75-683D-49D6-85DA-1E880AF83C96}" srcOrd="16" destOrd="0" presId="urn:microsoft.com/office/officeart/2005/8/layout/cycle5"/>
    <dgm:cxn modelId="{48127DA0-43D8-441F-9F64-4BE6FDFD5E54}" type="presParOf" srcId="{482CF193-3616-4306-BBB4-2F12635DC28D}" destId="{7640A8EF-D3E3-4E2B-81CA-7E580A11387C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54A14C-ABC9-4ADE-9055-F3329E852A25}" type="doc">
      <dgm:prSet loTypeId="urn:microsoft.com/office/officeart/2005/8/layout/hProcess3" loCatId="process" qsTypeId="urn:microsoft.com/office/officeart/2005/8/quickstyle/simple1" qsCatId="simple" csTypeId="urn:microsoft.com/office/officeart/2005/8/colors/accent2_2" csCatId="accent2" phldr="1"/>
      <dgm:spPr/>
    </dgm:pt>
    <dgm:pt modelId="{992D8C99-A4DA-49E7-91FE-218D75ED34EC}">
      <dgm:prSet phldrT="[Text]"/>
      <dgm:spPr/>
      <dgm:t>
        <a:bodyPr/>
        <a:lstStyle/>
        <a:p>
          <a:r>
            <a:rPr lang="en-US" dirty="0" smtClean="0"/>
            <a:t>Induction</a:t>
          </a:r>
          <a:endParaRPr lang="en-US" dirty="0"/>
        </a:p>
      </dgm:t>
    </dgm:pt>
    <dgm:pt modelId="{AA698BA6-33D8-4BD1-8F99-A3B7C03AC2E1}" type="parTrans" cxnId="{255CD8B0-6384-4164-9D03-BD5F26AEC25D}">
      <dgm:prSet/>
      <dgm:spPr/>
      <dgm:t>
        <a:bodyPr/>
        <a:lstStyle/>
        <a:p>
          <a:endParaRPr lang="en-US"/>
        </a:p>
      </dgm:t>
    </dgm:pt>
    <dgm:pt modelId="{D90375D0-C884-4620-A113-6F0A82F2F739}" type="sibTrans" cxnId="{255CD8B0-6384-4164-9D03-BD5F26AEC25D}">
      <dgm:prSet/>
      <dgm:spPr/>
      <dgm:t>
        <a:bodyPr/>
        <a:lstStyle/>
        <a:p>
          <a:endParaRPr lang="en-US"/>
        </a:p>
      </dgm:t>
    </dgm:pt>
    <dgm:pt modelId="{53056910-1D44-48DC-AB2C-2F201A470826}" type="pres">
      <dgm:prSet presAssocID="{3E54A14C-ABC9-4ADE-9055-F3329E852A25}" presName="Name0" presStyleCnt="0">
        <dgm:presLayoutVars>
          <dgm:dir/>
          <dgm:animLvl val="lvl"/>
          <dgm:resizeHandles val="exact"/>
        </dgm:presLayoutVars>
      </dgm:prSet>
      <dgm:spPr/>
    </dgm:pt>
    <dgm:pt modelId="{BA428159-6604-428D-8DD8-2F54D509CFBC}" type="pres">
      <dgm:prSet presAssocID="{3E54A14C-ABC9-4ADE-9055-F3329E852A25}" presName="dummy" presStyleCnt="0"/>
      <dgm:spPr/>
    </dgm:pt>
    <dgm:pt modelId="{02802CF6-3A8E-4512-A7FB-E678337CCD4B}" type="pres">
      <dgm:prSet presAssocID="{3E54A14C-ABC9-4ADE-9055-F3329E852A25}" presName="linH" presStyleCnt="0"/>
      <dgm:spPr/>
    </dgm:pt>
    <dgm:pt modelId="{74D2C901-A964-4AAA-B802-5C7AEBF3D58D}" type="pres">
      <dgm:prSet presAssocID="{3E54A14C-ABC9-4ADE-9055-F3329E852A25}" presName="padding1" presStyleCnt="0"/>
      <dgm:spPr/>
    </dgm:pt>
    <dgm:pt modelId="{AAC3E81D-FD70-4418-A646-13FB38B91BD5}" type="pres">
      <dgm:prSet presAssocID="{992D8C99-A4DA-49E7-91FE-218D75ED34EC}" presName="linV" presStyleCnt="0"/>
      <dgm:spPr/>
    </dgm:pt>
    <dgm:pt modelId="{A70AB49F-6843-4744-AF59-735CC6D03F4A}" type="pres">
      <dgm:prSet presAssocID="{992D8C99-A4DA-49E7-91FE-218D75ED34EC}" presName="spVertical1" presStyleCnt="0"/>
      <dgm:spPr/>
    </dgm:pt>
    <dgm:pt modelId="{98A008EA-01E0-44D7-A5A1-E0A6A7B9839D}" type="pres">
      <dgm:prSet presAssocID="{992D8C99-A4DA-49E7-91FE-218D75ED34EC}" presName="parTx" presStyleLbl="revTx" presStyleIdx="0" presStyleCnt="1" custScaleX="149054" custLinFactY="3001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88196-8B75-4F22-9A89-90BCD27F3322}" type="pres">
      <dgm:prSet presAssocID="{992D8C99-A4DA-49E7-91FE-218D75ED34EC}" presName="spVertical2" presStyleCnt="0"/>
      <dgm:spPr/>
    </dgm:pt>
    <dgm:pt modelId="{2096EF00-4372-4B7B-BD83-E5711517E2DB}" type="pres">
      <dgm:prSet presAssocID="{992D8C99-A4DA-49E7-91FE-218D75ED34EC}" presName="spVertical3" presStyleCnt="0"/>
      <dgm:spPr/>
    </dgm:pt>
    <dgm:pt modelId="{7CA4ED2C-0916-44BA-9A21-10D46A6B3730}" type="pres">
      <dgm:prSet presAssocID="{3E54A14C-ABC9-4ADE-9055-F3329E852A25}" presName="padding2" presStyleCnt="0"/>
      <dgm:spPr/>
    </dgm:pt>
    <dgm:pt modelId="{1304E3B3-8C87-4DAD-A7E6-C7E9163CC3DE}" type="pres">
      <dgm:prSet presAssocID="{3E54A14C-ABC9-4ADE-9055-F3329E852A25}" presName="negArrow" presStyleCnt="0"/>
      <dgm:spPr/>
    </dgm:pt>
    <dgm:pt modelId="{0AF0206A-770B-405E-9BCE-0C9D83770607}" type="pres">
      <dgm:prSet presAssocID="{3E54A14C-ABC9-4ADE-9055-F3329E852A25}" presName="backgroundArrow" presStyleLbl="node1" presStyleIdx="0" presStyleCnt="1" custAng="16200000" custLinFactNeighborY="-28670"/>
      <dgm:spPr>
        <a:solidFill>
          <a:schemeClr val="accent5"/>
        </a:solidFill>
      </dgm:spPr>
    </dgm:pt>
  </dgm:ptLst>
  <dgm:cxnLst>
    <dgm:cxn modelId="{43996A7D-ECEC-47D6-B321-131536A325D1}" type="presOf" srcId="{3E54A14C-ABC9-4ADE-9055-F3329E852A25}" destId="{53056910-1D44-48DC-AB2C-2F201A470826}" srcOrd="0" destOrd="0" presId="urn:microsoft.com/office/officeart/2005/8/layout/hProcess3"/>
    <dgm:cxn modelId="{A1FA288A-6B35-44A0-9195-43CAB32827E9}" type="presOf" srcId="{992D8C99-A4DA-49E7-91FE-218D75ED34EC}" destId="{98A008EA-01E0-44D7-A5A1-E0A6A7B9839D}" srcOrd="0" destOrd="0" presId="urn:microsoft.com/office/officeart/2005/8/layout/hProcess3"/>
    <dgm:cxn modelId="{255CD8B0-6384-4164-9D03-BD5F26AEC25D}" srcId="{3E54A14C-ABC9-4ADE-9055-F3329E852A25}" destId="{992D8C99-A4DA-49E7-91FE-218D75ED34EC}" srcOrd="0" destOrd="0" parTransId="{AA698BA6-33D8-4BD1-8F99-A3B7C03AC2E1}" sibTransId="{D90375D0-C884-4620-A113-6F0A82F2F739}"/>
    <dgm:cxn modelId="{983D9607-05B1-4765-9AA7-382C2F42AB1F}" type="presParOf" srcId="{53056910-1D44-48DC-AB2C-2F201A470826}" destId="{BA428159-6604-428D-8DD8-2F54D509CFBC}" srcOrd="0" destOrd="0" presId="urn:microsoft.com/office/officeart/2005/8/layout/hProcess3"/>
    <dgm:cxn modelId="{AB6DF671-1E1E-4EAF-A9B7-DFEC713263D5}" type="presParOf" srcId="{53056910-1D44-48DC-AB2C-2F201A470826}" destId="{02802CF6-3A8E-4512-A7FB-E678337CCD4B}" srcOrd="1" destOrd="0" presId="urn:microsoft.com/office/officeart/2005/8/layout/hProcess3"/>
    <dgm:cxn modelId="{3652155E-2ADD-4651-870F-730DFC01383A}" type="presParOf" srcId="{02802CF6-3A8E-4512-A7FB-E678337CCD4B}" destId="{74D2C901-A964-4AAA-B802-5C7AEBF3D58D}" srcOrd="0" destOrd="0" presId="urn:microsoft.com/office/officeart/2005/8/layout/hProcess3"/>
    <dgm:cxn modelId="{A2FE3043-68F1-43DF-A5AF-20B277FFE5F6}" type="presParOf" srcId="{02802CF6-3A8E-4512-A7FB-E678337CCD4B}" destId="{AAC3E81D-FD70-4418-A646-13FB38B91BD5}" srcOrd="1" destOrd="0" presId="urn:microsoft.com/office/officeart/2005/8/layout/hProcess3"/>
    <dgm:cxn modelId="{923E95A2-8987-4801-ACFC-7549330D17E9}" type="presParOf" srcId="{AAC3E81D-FD70-4418-A646-13FB38B91BD5}" destId="{A70AB49F-6843-4744-AF59-735CC6D03F4A}" srcOrd="0" destOrd="0" presId="urn:microsoft.com/office/officeart/2005/8/layout/hProcess3"/>
    <dgm:cxn modelId="{6435F494-B7E1-41D9-A04F-7BC6D6B54E91}" type="presParOf" srcId="{AAC3E81D-FD70-4418-A646-13FB38B91BD5}" destId="{98A008EA-01E0-44D7-A5A1-E0A6A7B9839D}" srcOrd="1" destOrd="0" presId="urn:microsoft.com/office/officeart/2005/8/layout/hProcess3"/>
    <dgm:cxn modelId="{427FA1AE-FC7E-4080-890C-EABD559EBEAE}" type="presParOf" srcId="{AAC3E81D-FD70-4418-A646-13FB38B91BD5}" destId="{26B88196-8B75-4F22-9A89-90BCD27F3322}" srcOrd="2" destOrd="0" presId="urn:microsoft.com/office/officeart/2005/8/layout/hProcess3"/>
    <dgm:cxn modelId="{2B10A943-ADC4-4A85-B4D7-3E144F884E15}" type="presParOf" srcId="{AAC3E81D-FD70-4418-A646-13FB38B91BD5}" destId="{2096EF00-4372-4B7B-BD83-E5711517E2DB}" srcOrd="3" destOrd="0" presId="urn:microsoft.com/office/officeart/2005/8/layout/hProcess3"/>
    <dgm:cxn modelId="{EF2DCCBE-7C2C-4A8A-95B1-B7FA75BEE9B1}" type="presParOf" srcId="{02802CF6-3A8E-4512-A7FB-E678337CCD4B}" destId="{7CA4ED2C-0916-44BA-9A21-10D46A6B3730}" srcOrd="2" destOrd="0" presId="urn:microsoft.com/office/officeart/2005/8/layout/hProcess3"/>
    <dgm:cxn modelId="{B27849F1-3E01-4913-9702-96A0A059F39D}" type="presParOf" srcId="{02802CF6-3A8E-4512-A7FB-E678337CCD4B}" destId="{1304E3B3-8C87-4DAD-A7E6-C7E9163CC3DE}" srcOrd="3" destOrd="0" presId="urn:microsoft.com/office/officeart/2005/8/layout/hProcess3"/>
    <dgm:cxn modelId="{07A80DD1-3A25-47AD-A691-92D1878252DD}" type="presParOf" srcId="{02802CF6-3A8E-4512-A7FB-E678337CCD4B}" destId="{0AF0206A-770B-405E-9BCE-0C9D83770607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54A14C-ABC9-4ADE-9055-F3329E852A25}" type="doc">
      <dgm:prSet loTypeId="urn:microsoft.com/office/officeart/2005/8/layout/hProcess3" loCatId="process" qsTypeId="urn:microsoft.com/office/officeart/2005/8/quickstyle/simple1" qsCatId="simple" csTypeId="urn:microsoft.com/office/officeart/2005/8/colors/accent2_2" csCatId="accent2" phldr="1"/>
      <dgm:spPr/>
    </dgm:pt>
    <dgm:pt modelId="{992D8C99-A4DA-49E7-91FE-218D75ED34EC}">
      <dgm:prSet phldrT="[Text]"/>
      <dgm:spPr/>
      <dgm:t>
        <a:bodyPr/>
        <a:lstStyle/>
        <a:p>
          <a:r>
            <a:rPr lang="en-US" dirty="0" smtClean="0"/>
            <a:t>Deduction</a:t>
          </a:r>
          <a:endParaRPr lang="en-US" dirty="0"/>
        </a:p>
      </dgm:t>
    </dgm:pt>
    <dgm:pt modelId="{AA698BA6-33D8-4BD1-8F99-A3B7C03AC2E1}" type="parTrans" cxnId="{255CD8B0-6384-4164-9D03-BD5F26AEC25D}">
      <dgm:prSet/>
      <dgm:spPr/>
      <dgm:t>
        <a:bodyPr/>
        <a:lstStyle/>
        <a:p>
          <a:endParaRPr lang="en-US"/>
        </a:p>
      </dgm:t>
    </dgm:pt>
    <dgm:pt modelId="{D90375D0-C884-4620-A113-6F0A82F2F739}" type="sibTrans" cxnId="{255CD8B0-6384-4164-9D03-BD5F26AEC25D}">
      <dgm:prSet/>
      <dgm:spPr/>
      <dgm:t>
        <a:bodyPr/>
        <a:lstStyle/>
        <a:p>
          <a:endParaRPr lang="en-US"/>
        </a:p>
      </dgm:t>
    </dgm:pt>
    <dgm:pt modelId="{53056910-1D44-48DC-AB2C-2F201A470826}" type="pres">
      <dgm:prSet presAssocID="{3E54A14C-ABC9-4ADE-9055-F3329E852A25}" presName="Name0" presStyleCnt="0">
        <dgm:presLayoutVars>
          <dgm:dir/>
          <dgm:animLvl val="lvl"/>
          <dgm:resizeHandles val="exact"/>
        </dgm:presLayoutVars>
      </dgm:prSet>
      <dgm:spPr/>
    </dgm:pt>
    <dgm:pt modelId="{BA428159-6604-428D-8DD8-2F54D509CFBC}" type="pres">
      <dgm:prSet presAssocID="{3E54A14C-ABC9-4ADE-9055-F3329E852A25}" presName="dummy" presStyleCnt="0"/>
      <dgm:spPr/>
    </dgm:pt>
    <dgm:pt modelId="{02802CF6-3A8E-4512-A7FB-E678337CCD4B}" type="pres">
      <dgm:prSet presAssocID="{3E54A14C-ABC9-4ADE-9055-F3329E852A25}" presName="linH" presStyleCnt="0"/>
      <dgm:spPr/>
    </dgm:pt>
    <dgm:pt modelId="{74D2C901-A964-4AAA-B802-5C7AEBF3D58D}" type="pres">
      <dgm:prSet presAssocID="{3E54A14C-ABC9-4ADE-9055-F3329E852A25}" presName="padding1" presStyleCnt="0"/>
      <dgm:spPr/>
    </dgm:pt>
    <dgm:pt modelId="{AAC3E81D-FD70-4418-A646-13FB38B91BD5}" type="pres">
      <dgm:prSet presAssocID="{992D8C99-A4DA-49E7-91FE-218D75ED34EC}" presName="linV" presStyleCnt="0"/>
      <dgm:spPr/>
    </dgm:pt>
    <dgm:pt modelId="{A70AB49F-6843-4744-AF59-735CC6D03F4A}" type="pres">
      <dgm:prSet presAssocID="{992D8C99-A4DA-49E7-91FE-218D75ED34EC}" presName="spVertical1" presStyleCnt="0"/>
      <dgm:spPr/>
    </dgm:pt>
    <dgm:pt modelId="{98A008EA-01E0-44D7-A5A1-E0A6A7B9839D}" type="pres">
      <dgm:prSet presAssocID="{992D8C99-A4DA-49E7-91FE-218D75ED34EC}" presName="parTx" presStyleLbl="revTx" presStyleIdx="0" presStyleCnt="1" custLinFactY="3001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88196-8B75-4F22-9A89-90BCD27F3322}" type="pres">
      <dgm:prSet presAssocID="{992D8C99-A4DA-49E7-91FE-218D75ED34EC}" presName="spVertical2" presStyleCnt="0"/>
      <dgm:spPr/>
    </dgm:pt>
    <dgm:pt modelId="{2096EF00-4372-4B7B-BD83-E5711517E2DB}" type="pres">
      <dgm:prSet presAssocID="{992D8C99-A4DA-49E7-91FE-218D75ED34EC}" presName="spVertical3" presStyleCnt="0"/>
      <dgm:spPr/>
    </dgm:pt>
    <dgm:pt modelId="{7CA4ED2C-0916-44BA-9A21-10D46A6B3730}" type="pres">
      <dgm:prSet presAssocID="{3E54A14C-ABC9-4ADE-9055-F3329E852A25}" presName="padding2" presStyleCnt="0"/>
      <dgm:spPr/>
    </dgm:pt>
    <dgm:pt modelId="{1304E3B3-8C87-4DAD-A7E6-C7E9163CC3DE}" type="pres">
      <dgm:prSet presAssocID="{3E54A14C-ABC9-4ADE-9055-F3329E852A25}" presName="negArrow" presStyleCnt="0"/>
      <dgm:spPr/>
    </dgm:pt>
    <dgm:pt modelId="{0AF0206A-770B-405E-9BCE-0C9D83770607}" type="pres">
      <dgm:prSet presAssocID="{3E54A14C-ABC9-4ADE-9055-F3329E852A25}" presName="backgroundArrow" presStyleLbl="node1" presStyleIdx="0" presStyleCnt="1" custAng="5400000" custLinFactNeighborY="-28670"/>
      <dgm:spPr>
        <a:solidFill>
          <a:schemeClr val="accent5"/>
        </a:solidFill>
      </dgm:spPr>
    </dgm:pt>
  </dgm:ptLst>
  <dgm:cxnLst>
    <dgm:cxn modelId="{82BB5307-5F72-4B61-8130-BF4F8E2C2A07}" type="presOf" srcId="{992D8C99-A4DA-49E7-91FE-218D75ED34EC}" destId="{98A008EA-01E0-44D7-A5A1-E0A6A7B9839D}" srcOrd="0" destOrd="0" presId="urn:microsoft.com/office/officeart/2005/8/layout/hProcess3"/>
    <dgm:cxn modelId="{255CD8B0-6384-4164-9D03-BD5F26AEC25D}" srcId="{3E54A14C-ABC9-4ADE-9055-F3329E852A25}" destId="{992D8C99-A4DA-49E7-91FE-218D75ED34EC}" srcOrd="0" destOrd="0" parTransId="{AA698BA6-33D8-4BD1-8F99-A3B7C03AC2E1}" sibTransId="{D90375D0-C884-4620-A113-6F0A82F2F739}"/>
    <dgm:cxn modelId="{D678F8B0-AB97-49DC-86E6-553840C8ED6F}" type="presOf" srcId="{3E54A14C-ABC9-4ADE-9055-F3329E852A25}" destId="{53056910-1D44-48DC-AB2C-2F201A470826}" srcOrd="0" destOrd="0" presId="urn:microsoft.com/office/officeart/2005/8/layout/hProcess3"/>
    <dgm:cxn modelId="{E6B390F5-C606-44B4-BC00-A0D4D34DAF1D}" type="presParOf" srcId="{53056910-1D44-48DC-AB2C-2F201A470826}" destId="{BA428159-6604-428D-8DD8-2F54D509CFBC}" srcOrd="0" destOrd="0" presId="urn:microsoft.com/office/officeart/2005/8/layout/hProcess3"/>
    <dgm:cxn modelId="{E7A15078-E4F4-441A-9E19-B5CFAD4E338B}" type="presParOf" srcId="{53056910-1D44-48DC-AB2C-2F201A470826}" destId="{02802CF6-3A8E-4512-A7FB-E678337CCD4B}" srcOrd="1" destOrd="0" presId="urn:microsoft.com/office/officeart/2005/8/layout/hProcess3"/>
    <dgm:cxn modelId="{2440C54C-263D-45C4-B7C8-FDC7FE766703}" type="presParOf" srcId="{02802CF6-3A8E-4512-A7FB-E678337CCD4B}" destId="{74D2C901-A964-4AAA-B802-5C7AEBF3D58D}" srcOrd="0" destOrd="0" presId="urn:microsoft.com/office/officeart/2005/8/layout/hProcess3"/>
    <dgm:cxn modelId="{83975895-3B74-4608-B564-17939EE97C81}" type="presParOf" srcId="{02802CF6-3A8E-4512-A7FB-E678337CCD4B}" destId="{AAC3E81D-FD70-4418-A646-13FB38B91BD5}" srcOrd="1" destOrd="0" presId="urn:microsoft.com/office/officeart/2005/8/layout/hProcess3"/>
    <dgm:cxn modelId="{CB058375-737A-42AF-8056-EE686C9BA53F}" type="presParOf" srcId="{AAC3E81D-FD70-4418-A646-13FB38B91BD5}" destId="{A70AB49F-6843-4744-AF59-735CC6D03F4A}" srcOrd="0" destOrd="0" presId="urn:microsoft.com/office/officeart/2005/8/layout/hProcess3"/>
    <dgm:cxn modelId="{D1CB3199-D11A-48BB-B0F3-D33C923372B3}" type="presParOf" srcId="{AAC3E81D-FD70-4418-A646-13FB38B91BD5}" destId="{98A008EA-01E0-44D7-A5A1-E0A6A7B9839D}" srcOrd="1" destOrd="0" presId="urn:microsoft.com/office/officeart/2005/8/layout/hProcess3"/>
    <dgm:cxn modelId="{D102B6CE-DA8C-48EE-BCDB-A980F2BCEFB0}" type="presParOf" srcId="{AAC3E81D-FD70-4418-A646-13FB38B91BD5}" destId="{26B88196-8B75-4F22-9A89-90BCD27F3322}" srcOrd="2" destOrd="0" presId="urn:microsoft.com/office/officeart/2005/8/layout/hProcess3"/>
    <dgm:cxn modelId="{915E83CB-CCF8-47C9-AC76-F0263BF7E559}" type="presParOf" srcId="{AAC3E81D-FD70-4418-A646-13FB38B91BD5}" destId="{2096EF00-4372-4B7B-BD83-E5711517E2DB}" srcOrd="3" destOrd="0" presId="urn:microsoft.com/office/officeart/2005/8/layout/hProcess3"/>
    <dgm:cxn modelId="{2506DDD0-28A1-488B-AEE8-07DA9178643E}" type="presParOf" srcId="{02802CF6-3A8E-4512-A7FB-E678337CCD4B}" destId="{7CA4ED2C-0916-44BA-9A21-10D46A6B3730}" srcOrd="2" destOrd="0" presId="urn:microsoft.com/office/officeart/2005/8/layout/hProcess3"/>
    <dgm:cxn modelId="{1A32073F-15F8-4BB4-8807-0FCA761BC781}" type="presParOf" srcId="{02802CF6-3A8E-4512-A7FB-E678337CCD4B}" destId="{1304E3B3-8C87-4DAD-A7E6-C7E9163CC3DE}" srcOrd="3" destOrd="0" presId="urn:microsoft.com/office/officeart/2005/8/layout/hProcess3"/>
    <dgm:cxn modelId="{7746C6ED-A937-4822-A60A-F382BD70E223}" type="presParOf" srcId="{02802CF6-3A8E-4512-A7FB-E678337CCD4B}" destId="{0AF0206A-770B-405E-9BCE-0C9D83770607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26F1B9-1623-4A34-AB78-39BAD5D1DDE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86C1B1-85BF-41BC-9319-E40AF07A5CB4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400" dirty="0" smtClean="0"/>
            <a:t>Question</a:t>
          </a:r>
          <a:endParaRPr lang="en-US" sz="2400" dirty="0"/>
        </a:p>
      </dgm:t>
    </dgm:pt>
    <dgm:pt modelId="{8E470346-F7BF-4593-AAD7-0F86D06E76F9}" type="parTrans" cxnId="{045A0E3E-6A19-48B6-8E55-12164EEA8B43}">
      <dgm:prSet/>
      <dgm:spPr/>
      <dgm:t>
        <a:bodyPr/>
        <a:lstStyle/>
        <a:p>
          <a:endParaRPr lang="en-US" sz="1800"/>
        </a:p>
      </dgm:t>
    </dgm:pt>
    <dgm:pt modelId="{05E9EE2D-A0A6-47A5-9587-025FEDB0ED20}" type="sibTrans" cxnId="{045A0E3E-6A19-48B6-8E55-12164EEA8B43}">
      <dgm:prSet/>
      <dgm:spPr/>
      <dgm:t>
        <a:bodyPr/>
        <a:lstStyle/>
        <a:p>
          <a:endParaRPr lang="en-US" sz="1800"/>
        </a:p>
      </dgm:t>
    </dgm:pt>
    <dgm:pt modelId="{AB40721A-428C-42A0-A7F7-E1FB2C78C5CD}">
      <dgm:prSet phldrT="[Text]" custT="1"/>
      <dgm:spPr/>
      <dgm:t>
        <a:bodyPr/>
        <a:lstStyle/>
        <a:p>
          <a:r>
            <a:rPr lang="en-US" sz="2400" dirty="0" smtClean="0"/>
            <a:t>Theory</a:t>
          </a:r>
          <a:endParaRPr lang="en-US" sz="2400" dirty="0"/>
        </a:p>
      </dgm:t>
    </dgm:pt>
    <dgm:pt modelId="{D491585A-4F03-446D-AC93-4B055692C493}" type="parTrans" cxnId="{1BCC9703-E04A-4B0F-8E7B-5ED527975549}">
      <dgm:prSet/>
      <dgm:spPr/>
      <dgm:t>
        <a:bodyPr/>
        <a:lstStyle/>
        <a:p>
          <a:endParaRPr lang="en-US" sz="1800"/>
        </a:p>
      </dgm:t>
    </dgm:pt>
    <dgm:pt modelId="{18CE59CC-D3DB-4CC0-BF98-46829F5F917D}" type="sibTrans" cxnId="{1BCC9703-E04A-4B0F-8E7B-5ED527975549}">
      <dgm:prSet/>
      <dgm:spPr/>
      <dgm:t>
        <a:bodyPr/>
        <a:lstStyle/>
        <a:p>
          <a:endParaRPr lang="en-US" sz="1800"/>
        </a:p>
      </dgm:t>
    </dgm:pt>
    <dgm:pt modelId="{32787AF6-7BC2-4A49-A9B8-3445270F9F78}">
      <dgm:prSet phldrT="[Text]" custT="1"/>
      <dgm:spPr/>
      <dgm:t>
        <a:bodyPr/>
        <a:lstStyle/>
        <a:p>
          <a:r>
            <a:rPr lang="en-US" sz="2400" dirty="0" smtClean="0"/>
            <a:t>Data collection</a:t>
          </a:r>
          <a:endParaRPr lang="en-US" sz="2400" dirty="0"/>
        </a:p>
      </dgm:t>
    </dgm:pt>
    <dgm:pt modelId="{D94AB9DA-08E5-4A4A-8B46-8D19E96256BF}" type="parTrans" cxnId="{719EA289-7DB3-4E33-AB3B-042C2CD4F713}">
      <dgm:prSet/>
      <dgm:spPr/>
      <dgm:t>
        <a:bodyPr/>
        <a:lstStyle/>
        <a:p>
          <a:endParaRPr lang="en-US" sz="1800"/>
        </a:p>
      </dgm:t>
    </dgm:pt>
    <dgm:pt modelId="{1464FE75-140A-4C07-901F-039834AFA98D}" type="sibTrans" cxnId="{719EA289-7DB3-4E33-AB3B-042C2CD4F713}">
      <dgm:prSet/>
      <dgm:spPr/>
      <dgm:t>
        <a:bodyPr/>
        <a:lstStyle/>
        <a:p>
          <a:endParaRPr lang="en-US" sz="1800"/>
        </a:p>
      </dgm:t>
    </dgm:pt>
    <dgm:pt modelId="{59ADF94F-7456-4B27-94D3-E89BF798B9E7}">
      <dgm:prSet phldrT="[Text]" custT="1"/>
      <dgm:spPr/>
      <dgm:t>
        <a:bodyPr/>
        <a:lstStyle/>
        <a:p>
          <a:r>
            <a:rPr lang="en-US" sz="2400" dirty="0" smtClean="0"/>
            <a:t>Data analysis</a:t>
          </a:r>
          <a:endParaRPr lang="en-US" sz="2400" dirty="0"/>
        </a:p>
      </dgm:t>
    </dgm:pt>
    <dgm:pt modelId="{15883D85-F0AF-45C3-B0FC-5AE90A55C849}" type="parTrans" cxnId="{91989898-6ACA-4172-A68D-35A81EAEB621}">
      <dgm:prSet/>
      <dgm:spPr/>
      <dgm:t>
        <a:bodyPr/>
        <a:lstStyle/>
        <a:p>
          <a:endParaRPr lang="en-US" sz="1800"/>
        </a:p>
      </dgm:t>
    </dgm:pt>
    <dgm:pt modelId="{0AECCAC3-3F3D-45D4-819E-0E9647BD3E6C}" type="sibTrans" cxnId="{91989898-6ACA-4172-A68D-35A81EAEB621}">
      <dgm:prSet/>
      <dgm:spPr/>
      <dgm:t>
        <a:bodyPr/>
        <a:lstStyle/>
        <a:p>
          <a:endParaRPr lang="en-US" sz="1800"/>
        </a:p>
      </dgm:t>
    </dgm:pt>
    <dgm:pt modelId="{EA7E073E-120F-4BF7-A30D-0A3B6BAA75B1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400" dirty="0" smtClean="0"/>
            <a:t>Answers/ knowledge</a:t>
          </a:r>
          <a:endParaRPr lang="en-US" sz="2400" dirty="0"/>
        </a:p>
      </dgm:t>
    </dgm:pt>
    <dgm:pt modelId="{0F13320C-E5C5-41ED-89DD-D25D7F71E081}" type="parTrans" cxnId="{990B95AB-F24B-4912-9C66-DB2350E10EDA}">
      <dgm:prSet/>
      <dgm:spPr/>
      <dgm:t>
        <a:bodyPr/>
        <a:lstStyle/>
        <a:p>
          <a:endParaRPr lang="en-US" sz="1800"/>
        </a:p>
      </dgm:t>
    </dgm:pt>
    <dgm:pt modelId="{6876795F-662D-4E6E-8ED0-40BFC4B811E0}" type="sibTrans" cxnId="{990B95AB-F24B-4912-9C66-DB2350E10EDA}">
      <dgm:prSet/>
      <dgm:spPr/>
      <dgm:t>
        <a:bodyPr/>
        <a:lstStyle/>
        <a:p>
          <a:endParaRPr lang="en-US" sz="1800"/>
        </a:p>
      </dgm:t>
    </dgm:pt>
    <dgm:pt modelId="{7C8266FC-9B45-42D8-A545-439607DC81AE}">
      <dgm:prSet phldrT="[Text]" custT="1"/>
      <dgm:spPr/>
      <dgm:t>
        <a:bodyPr/>
        <a:lstStyle/>
        <a:p>
          <a:r>
            <a:rPr lang="en-US" sz="2400" dirty="0" smtClean="0"/>
            <a:t>Research design</a:t>
          </a:r>
          <a:endParaRPr lang="en-US" sz="2400" dirty="0"/>
        </a:p>
      </dgm:t>
    </dgm:pt>
    <dgm:pt modelId="{EF155FB3-252B-484F-92AB-3B71047CCAA0}" type="parTrans" cxnId="{53F8B4BE-6FCF-4052-9C95-594AF26B8625}">
      <dgm:prSet/>
      <dgm:spPr/>
      <dgm:t>
        <a:bodyPr/>
        <a:lstStyle/>
        <a:p>
          <a:endParaRPr lang="en-US" sz="1800"/>
        </a:p>
      </dgm:t>
    </dgm:pt>
    <dgm:pt modelId="{5907EF42-0732-4F73-AC7F-EEF3E3E0EAB9}" type="sibTrans" cxnId="{53F8B4BE-6FCF-4052-9C95-594AF26B8625}">
      <dgm:prSet/>
      <dgm:spPr/>
      <dgm:t>
        <a:bodyPr/>
        <a:lstStyle/>
        <a:p>
          <a:endParaRPr lang="en-US" sz="1800"/>
        </a:p>
      </dgm:t>
    </dgm:pt>
    <dgm:pt modelId="{482CF193-3616-4306-BBB4-2F12635DC28D}" type="pres">
      <dgm:prSet presAssocID="{2026F1B9-1623-4A34-AB78-39BAD5D1DD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A3AA25-A9CB-49BA-A125-4E03959D9777}" type="pres">
      <dgm:prSet presAssocID="{5386C1B1-85BF-41BC-9319-E40AF07A5CB4}" presName="node" presStyleLbl="node1" presStyleIdx="0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8C508-A453-493C-987D-2C9432F1B0DB}" type="pres">
      <dgm:prSet presAssocID="{5386C1B1-85BF-41BC-9319-E40AF07A5CB4}" presName="spNode" presStyleCnt="0"/>
      <dgm:spPr/>
    </dgm:pt>
    <dgm:pt modelId="{85C77304-A098-4DF0-8328-FBC4F9AF6B32}" type="pres">
      <dgm:prSet presAssocID="{05E9EE2D-A0A6-47A5-9587-025FEDB0ED20}" presName="sibTrans" presStyleLbl="sibTrans1D1" presStyleIdx="0" presStyleCnt="6"/>
      <dgm:spPr/>
      <dgm:t>
        <a:bodyPr/>
        <a:lstStyle/>
        <a:p>
          <a:endParaRPr lang="en-US"/>
        </a:p>
      </dgm:t>
    </dgm:pt>
    <dgm:pt modelId="{6836A4CC-06D1-446A-9894-1CC164650AD1}" type="pres">
      <dgm:prSet presAssocID="{AB40721A-428C-42A0-A7F7-E1FB2C78C5CD}" presName="node" presStyleLbl="node1" presStyleIdx="1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117A9-58DF-4D01-BC91-887D429B29A5}" type="pres">
      <dgm:prSet presAssocID="{AB40721A-428C-42A0-A7F7-E1FB2C78C5CD}" presName="spNode" presStyleCnt="0"/>
      <dgm:spPr/>
    </dgm:pt>
    <dgm:pt modelId="{F3F21A70-E490-451B-B6A7-8DF7495FD9F2}" type="pres">
      <dgm:prSet presAssocID="{18CE59CC-D3DB-4CC0-BF98-46829F5F917D}" presName="sibTrans" presStyleLbl="sibTrans1D1" presStyleIdx="1" presStyleCnt="6"/>
      <dgm:spPr/>
      <dgm:t>
        <a:bodyPr/>
        <a:lstStyle/>
        <a:p>
          <a:endParaRPr lang="en-US"/>
        </a:p>
      </dgm:t>
    </dgm:pt>
    <dgm:pt modelId="{EF559CB7-D698-4D9B-A1F5-CE5FBE2CC0EE}" type="pres">
      <dgm:prSet presAssocID="{7C8266FC-9B45-42D8-A545-439607DC81AE}" presName="node" presStyleLbl="node1" presStyleIdx="2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345D4-D072-4EBE-9728-F105B5BA4721}" type="pres">
      <dgm:prSet presAssocID="{7C8266FC-9B45-42D8-A545-439607DC81AE}" presName="spNode" presStyleCnt="0"/>
      <dgm:spPr/>
    </dgm:pt>
    <dgm:pt modelId="{F0517760-398A-453A-8B2A-DA605B6D3BF0}" type="pres">
      <dgm:prSet presAssocID="{5907EF42-0732-4F73-AC7F-EEF3E3E0EAB9}" presName="sibTrans" presStyleLbl="sibTrans1D1" presStyleIdx="2" presStyleCnt="6"/>
      <dgm:spPr/>
      <dgm:t>
        <a:bodyPr/>
        <a:lstStyle/>
        <a:p>
          <a:endParaRPr lang="en-US"/>
        </a:p>
      </dgm:t>
    </dgm:pt>
    <dgm:pt modelId="{A2AF7866-7495-4FA4-BA43-E7814E25818C}" type="pres">
      <dgm:prSet presAssocID="{32787AF6-7BC2-4A49-A9B8-3445270F9F78}" presName="node" presStyleLbl="node1" presStyleIdx="3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6A06D-325D-4F96-9CA3-0956D6F5E958}" type="pres">
      <dgm:prSet presAssocID="{32787AF6-7BC2-4A49-A9B8-3445270F9F78}" presName="spNode" presStyleCnt="0"/>
      <dgm:spPr/>
    </dgm:pt>
    <dgm:pt modelId="{A06403BC-D682-4451-8CCE-45451EEB7A60}" type="pres">
      <dgm:prSet presAssocID="{1464FE75-140A-4C07-901F-039834AFA98D}" presName="sibTrans" presStyleLbl="sibTrans1D1" presStyleIdx="3" presStyleCnt="6"/>
      <dgm:spPr/>
      <dgm:t>
        <a:bodyPr/>
        <a:lstStyle/>
        <a:p>
          <a:endParaRPr lang="en-US"/>
        </a:p>
      </dgm:t>
    </dgm:pt>
    <dgm:pt modelId="{44BC6BDF-7CD4-42B4-AB6B-31900FB64F3B}" type="pres">
      <dgm:prSet presAssocID="{59ADF94F-7456-4B27-94D3-E89BF798B9E7}" presName="node" presStyleLbl="node1" presStyleIdx="4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B426D-5A09-4BFF-A6CD-5AD03C2EA41D}" type="pres">
      <dgm:prSet presAssocID="{59ADF94F-7456-4B27-94D3-E89BF798B9E7}" presName="spNode" presStyleCnt="0"/>
      <dgm:spPr/>
    </dgm:pt>
    <dgm:pt modelId="{967D201E-AFE6-41BF-8F02-C3B9C43FFFE1}" type="pres">
      <dgm:prSet presAssocID="{0AECCAC3-3F3D-45D4-819E-0E9647BD3E6C}" presName="sibTrans" presStyleLbl="sibTrans1D1" presStyleIdx="4" presStyleCnt="6"/>
      <dgm:spPr/>
      <dgm:t>
        <a:bodyPr/>
        <a:lstStyle/>
        <a:p>
          <a:endParaRPr lang="en-US"/>
        </a:p>
      </dgm:t>
    </dgm:pt>
    <dgm:pt modelId="{FC3420FF-39B2-4C5A-88BD-330BA9A39FD1}" type="pres">
      <dgm:prSet presAssocID="{EA7E073E-120F-4BF7-A30D-0A3B6BAA75B1}" presName="node" presStyleLbl="node1" presStyleIdx="5" presStyleCnt="6" custScaleX="122732" custScaleY="11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64A75-683D-49D6-85DA-1E880AF83C96}" type="pres">
      <dgm:prSet presAssocID="{EA7E073E-120F-4BF7-A30D-0A3B6BAA75B1}" presName="spNode" presStyleCnt="0"/>
      <dgm:spPr/>
    </dgm:pt>
    <dgm:pt modelId="{7640A8EF-D3E3-4E2B-81CA-7E580A11387C}" type="pres">
      <dgm:prSet presAssocID="{6876795F-662D-4E6E-8ED0-40BFC4B811E0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1BCC9703-E04A-4B0F-8E7B-5ED527975549}" srcId="{2026F1B9-1623-4A34-AB78-39BAD5D1DDEB}" destId="{AB40721A-428C-42A0-A7F7-E1FB2C78C5CD}" srcOrd="1" destOrd="0" parTransId="{D491585A-4F03-446D-AC93-4B055692C493}" sibTransId="{18CE59CC-D3DB-4CC0-BF98-46829F5F917D}"/>
    <dgm:cxn modelId="{AC47B5FF-2D8A-47E1-8D3F-42FF2C239B83}" type="presOf" srcId="{2026F1B9-1623-4A34-AB78-39BAD5D1DDEB}" destId="{482CF193-3616-4306-BBB4-2F12635DC28D}" srcOrd="0" destOrd="0" presId="urn:microsoft.com/office/officeart/2005/8/layout/cycle5"/>
    <dgm:cxn modelId="{88553601-45F9-4991-8EF9-77ACFCEC0759}" type="presOf" srcId="{0AECCAC3-3F3D-45D4-819E-0E9647BD3E6C}" destId="{967D201E-AFE6-41BF-8F02-C3B9C43FFFE1}" srcOrd="0" destOrd="0" presId="urn:microsoft.com/office/officeart/2005/8/layout/cycle5"/>
    <dgm:cxn modelId="{E618536F-0A87-4182-9D9A-123BD5917F79}" type="presOf" srcId="{59ADF94F-7456-4B27-94D3-E89BF798B9E7}" destId="{44BC6BDF-7CD4-42B4-AB6B-31900FB64F3B}" srcOrd="0" destOrd="0" presId="urn:microsoft.com/office/officeart/2005/8/layout/cycle5"/>
    <dgm:cxn modelId="{2954D3FC-F203-42BA-8FD8-5984D24444ED}" type="presOf" srcId="{5386C1B1-85BF-41BC-9319-E40AF07A5CB4}" destId="{F2A3AA25-A9CB-49BA-A125-4E03959D9777}" srcOrd="0" destOrd="0" presId="urn:microsoft.com/office/officeart/2005/8/layout/cycle5"/>
    <dgm:cxn modelId="{4945C8CA-9A1B-44F8-86C3-EB441C0BFF34}" type="presOf" srcId="{32787AF6-7BC2-4A49-A9B8-3445270F9F78}" destId="{A2AF7866-7495-4FA4-BA43-E7814E25818C}" srcOrd="0" destOrd="0" presId="urn:microsoft.com/office/officeart/2005/8/layout/cycle5"/>
    <dgm:cxn modelId="{633C08C3-4487-4B67-8A90-D9E78E2F0EB6}" type="presOf" srcId="{7C8266FC-9B45-42D8-A545-439607DC81AE}" destId="{EF559CB7-D698-4D9B-A1F5-CE5FBE2CC0EE}" srcOrd="0" destOrd="0" presId="urn:microsoft.com/office/officeart/2005/8/layout/cycle5"/>
    <dgm:cxn modelId="{719EA289-7DB3-4E33-AB3B-042C2CD4F713}" srcId="{2026F1B9-1623-4A34-AB78-39BAD5D1DDEB}" destId="{32787AF6-7BC2-4A49-A9B8-3445270F9F78}" srcOrd="3" destOrd="0" parTransId="{D94AB9DA-08E5-4A4A-8B46-8D19E96256BF}" sibTransId="{1464FE75-140A-4C07-901F-039834AFA98D}"/>
    <dgm:cxn modelId="{ED47C227-E900-47AD-A4AA-6DA1BC4C84D1}" type="presOf" srcId="{6876795F-662D-4E6E-8ED0-40BFC4B811E0}" destId="{7640A8EF-D3E3-4E2B-81CA-7E580A11387C}" srcOrd="0" destOrd="0" presId="urn:microsoft.com/office/officeart/2005/8/layout/cycle5"/>
    <dgm:cxn modelId="{045A0E3E-6A19-48B6-8E55-12164EEA8B43}" srcId="{2026F1B9-1623-4A34-AB78-39BAD5D1DDEB}" destId="{5386C1B1-85BF-41BC-9319-E40AF07A5CB4}" srcOrd="0" destOrd="0" parTransId="{8E470346-F7BF-4593-AAD7-0F86D06E76F9}" sibTransId="{05E9EE2D-A0A6-47A5-9587-025FEDB0ED20}"/>
    <dgm:cxn modelId="{027D49F3-5003-4FF1-8ED0-FE8AF5A204B6}" type="presOf" srcId="{AB40721A-428C-42A0-A7F7-E1FB2C78C5CD}" destId="{6836A4CC-06D1-446A-9894-1CC164650AD1}" srcOrd="0" destOrd="0" presId="urn:microsoft.com/office/officeart/2005/8/layout/cycle5"/>
    <dgm:cxn modelId="{990B95AB-F24B-4912-9C66-DB2350E10EDA}" srcId="{2026F1B9-1623-4A34-AB78-39BAD5D1DDEB}" destId="{EA7E073E-120F-4BF7-A30D-0A3B6BAA75B1}" srcOrd="5" destOrd="0" parTransId="{0F13320C-E5C5-41ED-89DD-D25D7F71E081}" sibTransId="{6876795F-662D-4E6E-8ED0-40BFC4B811E0}"/>
    <dgm:cxn modelId="{91989898-6ACA-4172-A68D-35A81EAEB621}" srcId="{2026F1B9-1623-4A34-AB78-39BAD5D1DDEB}" destId="{59ADF94F-7456-4B27-94D3-E89BF798B9E7}" srcOrd="4" destOrd="0" parTransId="{15883D85-F0AF-45C3-B0FC-5AE90A55C849}" sibTransId="{0AECCAC3-3F3D-45D4-819E-0E9647BD3E6C}"/>
    <dgm:cxn modelId="{D70DD0DB-097E-452D-A9CD-1ECDE591F497}" type="presOf" srcId="{1464FE75-140A-4C07-901F-039834AFA98D}" destId="{A06403BC-D682-4451-8CCE-45451EEB7A60}" srcOrd="0" destOrd="0" presId="urn:microsoft.com/office/officeart/2005/8/layout/cycle5"/>
    <dgm:cxn modelId="{1CCB7694-953A-4F75-8CB2-CF583E464E54}" type="presOf" srcId="{05E9EE2D-A0A6-47A5-9587-025FEDB0ED20}" destId="{85C77304-A098-4DF0-8328-FBC4F9AF6B32}" srcOrd="0" destOrd="0" presId="urn:microsoft.com/office/officeart/2005/8/layout/cycle5"/>
    <dgm:cxn modelId="{53F8B4BE-6FCF-4052-9C95-594AF26B8625}" srcId="{2026F1B9-1623-4A34-AB78-39BAD5D1DDEB}" destId="{7C8266FC-9B45-42D8-A545-439607DC81AE}" srcOrd="2" destOrd="0" parTransId="{EF155FB3-252B-484F-92AB-3B71047CCAA0}" sibTransId="{5907EF42-0732-4F73-AC7F-EEF3E3E0EAB9}"/>
    <dgm:cxn modelId="{437A5C87-D30A-49AD-8FAB-F111F0BC9DF3}" type="presOf" srcId="{18CE59CC-D3DB-4CC0-BF98-46829F5F917D}" destId="{F3F21A70-E490-451B-B6A7-8DF7495FD9F2}" srcOrd="0" destOrd="0" presId="urn:microsoft.com/office/officeart/2005/8/layout/cycle5"/>
    <dgm:cxn modelId="{8A248F4C-5299-41DF-A0EC-5B8B4AB49DD8}" type="presOf" srcId="{EA7E073E-120F-4BF7-A30D-0A3B6BAA75B1}" destId="{FC3420FF-39B2-4C5A-88BD-330BA9A39FD1}" srcOrd="0" destOrd="0" presId="urn:microsoft.com/office/officeart/2005/8/layout/cycle5"/>
    <dgm:cxn modelId="{357BA604-7FEC-4786-8EFB-CE1CDC7CE2D9}" type="presOf" srcId="{5907EF42-0732-4F73-AC7F-EEF3E3E0EAB9}" destId="{F0517760-398A-453A-8B2A-DA605B6D3BF0}" srcOrd="0" destOrd="0" presId="urn:microsoft.com/office/officeart/2005/8/layout/cycle5"/>
    <dgm:cxn modelId="{31A445C2-EDF9-4ADB-BD93-DA6271F0816D}" type="presParOf" srcId="{482CF193-3616-4306-BBB4-2F12635DC28D}" destId="{F2A3AA25-A9CB-49BA-A125-4E03959D9777}" srcOrd="0" destOrd="0" presId="urn:microsoft.com/office/officeart/2005/8/layout/cycle5"/>
    <dgm:cxn modelId="{B27C2E3E-F69F-4E9D-B10B-41DAE9FA8F2E}" type="presParOf" srcId="{482CF193-3616-4306-BBB4-2F12635DC28D}" destId="{9068C508-A453-493C-987D-2C9432F1B0DB}" srcOrd="1" destOrd="0" presId="urn:microsoft.com/office/officeart/2005/8/layout/cycle5"/>
    <dgm:cxn modelId="{B758A9E8-9EE2-43FF-B61F-73A31B429F53}" type="presParOf" srcId="{482CF193-3616-4306-BBB4-2F12635DC28D}" destId="{85C77304-A098-4DF0-8328-FBC4F9AF6B32}" srcOrd="2" destOrd="0" presId="urn:microsoft.com/office/officeart/2005/8/layout/cycle5"/>
    <dgm:cxn modelId="{E4067083-57E4-4D9C-BDF6-25D1967D5232}" type="presParOf" srcId="{482CF193-3616-4306-BBB4-2F12635DC28D}" destId="{6836A4CC-06D1-446A-9894-1CC164650AD1}" srcOrd="3" destOrd="0" presId="urn:microsoft.com/office/officeart/2005/8/layout/cycle5"/>
    <dgm:cxn modelId="{60A5FB8C-975C-495C-9A1B-6046EA3C156F}" type="presParOf" srcId="{482CF193-3616-4306-BBB4-2F12635DC28D}" destId="{69A117A9-58DF-4D01-BC91-887D429B29A5}" srcOrd="4" destOrd="0" presId="urn:microsoft.com/office/officeart/2005/8/layout/cycle5"/>
    <dgm:cxn modelId="{A72ED11F-77DA-4B6B-AFF1-7E498427119E}" type="presParOf" srcId="{482CF193-3616-4306-BBB4-2F12635DC28D}" destId="{F3F21A70-E490-451B-B6A7-8DF7495FD9F2}" srcOrd="5" destOrd="0" presId="urn:microsoft.com/office/officeart/2005/8/layout/cycle5"/>
    <dgm:cxn modelId="{FE3DD451-1C33-408C-B9AB-57B1A1D9F0EB}" type="presParOf" srcId="{482CF193-3616-4306-BBB4-2F12635DC28D}" destId="{EF559CB7-D698-4D9B-A1F5-CE5FBE2CC0EE}" srcOrd="6" destOrd="0" presId="urn:microsoft.com/office/officeart/2005/8/layout/cycle5"/>
    <dgm:cxn modelId="{CAD632B7-AC80-4AD6-8A74-3334C023341A}" type="presParOf" srcId="{482CF193-3616-4306-BBB4-2F12635DC28D}" destId="{EE0345D4-D072-4EBE-9728-F105B5BA4721}" srcOrd="7" destOrd="0" presId="urn:microsoft.com/office/officeart/2005/8/layout/cycle5"/>
    <dgm:cxn modelId="{B4690DD7-F34A-4087-84BA-2BDCC3E43694}" type="presParOf" srcId="{482CF193-3616-4306-BBB4-2F12635DC28D}" destId="{F0517760-398A-453A-8B2A-DA605B6D3BF0}" srcOrd="8" destOrd="0" presId="urn:microsoft.com/office/officeart/2005/8/layout/cycle5"/>
    <dgm:cxn modelId="{764698CF-A70E-453F-934E-7E43BBDB9D01}" type="presParOf" srcId="{482CF193-3616-4306-BBB4-2F12635DC28D}" destId="{A2AF7866-7495-4FA4-BA43-E7814E25818C}" srcOrd="9" destOrd="0" presId="urn:microsoft.com/office/officeart/2005/8/layout/cycle5"/>
    <dgm:cxn modelId="{D6F62840-67EA-4083-B329-B0148C110C1F}" type="presParOf" srcId="{482CF193-3616-4306-BBB4-2F12635DC28D}" destId="{2ED6A06D-325D-4F96-9CA3-0956D6F5E958}" srcOrd="10" destOrd="0" presId="urn:microsoft.com/office/officeart/2005/8/layout/cycle5"/>
    <dgm:cxn modelId="{1C9BE073-5EF7-4CDB-AC45-95A41E69AC5F}" type="presParOf" srcId="{482CF193-3616-4306-BBB4-2F12635DC28D}" destId="{A06403BC-D682-4451-8CCE-45451EEB7A60}" srcOrd="11" destOrd="0" presId="urn:microsoft.com/office/officeart/2005/8/layout/cycle5"/>
    <dgm:cxn modelId="{C5A9E037-CF0E-4AC1-99C0-3C38C7AB9833}" type="presParOf" srcId="{482CF193-3616-4306-BBB4-2F12635DC28D}" destId="{44BC6BDF-7CD4-42B4-AB6B-31900FB64F3B}" srcOrd="12" destOrd="0" presId="urn:microsoft.com/office/officeart/2005/8/layout/cycle5"/>
    <dgm:cxn modelId="{66C1B75C-EC3A-4DEE-88AD-AB215989DECF}" type="presParOf" srcId="{482CF193-3616-4306-BBB4-2F12635DC28D}" destId="{817B426D-5A09-4BFF-A6CD-5AD03C2EA41D}" srcOrd="13" destOrd="0" presId="urn:microsoft.com/office/officeart/2005/8/layout/cycle5"/>
    <dgm:cxn modelId="{0241A671-9AB3-4940-A432-5B48B7661AE1}" type="presParOf" srcId="{482CF193-3616-4306-BBB4-2F12635DC28D}" destId="{967D201E-AFE6-41BF-8F02-C3B9C43FFFE1}" srcOrd="14" destOrd="0" presId="urn:microsoft.com/office/officeart/2005/8/layout/cycle5"/>
    <dgm:cxn modelId="{16E52FF0-3AFF-4A40-807D-6CA18538CBBA}" type="presParOf" srcId="{482CF193-3616-4306-BBB4-2F12635DC28D}" destId="{FC3420FF-39B2-4C5A-88BD-330BA9A39FD1}" srcOrd="15" destOrd="0" presId="urn:microsoft.com/office/officeart/2005/8/layout/cycle5"/>
    <dgm:cxn modelId="{1E83A955-E843-497F-B733-ACF9B0EE2E07}" type="presParOf" srcId="{482CF193-3616-4306-BBB4-2F12635DC28D}" destId="{C1964A75-683D-49D6-85DA-1E880AF83C96}" srcOrd="16" destOrd="0" presId="urn:microsoft.com/office/officeart/2005/8/layout/cycle5"/>
    <dgm:cxn modelId="{2B29A983-21A6-4B96-8A66-8F158E650FFF}" type="presParOf" srcId="{482CF193-3616-4306-BBB4-2F12635DC28D}" destId="{7640A8EF-D3E3-4E2B-81CA-7E580A11387C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16731-8701-46B3-B9AC-4B3F7AEB1B9D}">
      <dsp:nvSpPr>
        <dsp:cNvPr id="0" name=""/>
        <dsp:cNvSpPr/>
      </dsp:nvSpPr>
      <dsp:spPr>
        <a:xfrm>
          <a:off x="1955" y="0"/>
          <a:ext cx="4170188" cy="16141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Empirical research question</a:t>
          </a:r>
          <a:endParaRPr lang="en-US" sz="3500" kern="1200" dirty="0"/>
        </a:p>
      </dsp:txBody>
      <dsp:txXfrm>
        <a:off x="49231" y="47276"/>
        <a:ext cx="4075636" cy="1519562"/>
      </dsp:txXfrm>
    </dsp:sp>
    <dsp:sp modelId="{B462B88F-B56B-4A47-920F-5A00166B330E}">
      <dsp:nvSpPr>
        <dsp:cNvPr id="0" name=""/>
        <dsp:cNvSpPr/>
      </dsp:nvSpPr>
      <dsp:spPr>
        <a:xfrm>
          <a:off x="4589162" y="289954"/>
          <a:ext cx="884079" cy="103420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589162" y="496795"/>
        <a:ext cx="618855" cy="620524"/>
      </dsp:txXfrm>
    </dsp:sp>
    <dsp:sp modelId="{24DD5B8A-6B9C-40CB-B1E0-70720DCABF14}">
      <dsp:nvSpPr>
        <dsp:cNvPr id="0" name=""/>
        <dsp:cNvSpPr/>
      </dsp:nvSpPr>
      <dsp:spPr>
        <a:xfrm>
          <a:off x="5840219" y="0"/>
          <a:ext cx="4170188" cy="16141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Knowledge/answer</a:t>
          </a:r>
          <a:endParaRPr lang="en-US" sz="3500" kern="1200" dirty="0"/>
        </a:p>
      </dsp:txBody>
      <dsp:txXfrm>
        <a:off x="5887495" y="47276"/>
        <a:ext cx="4075636" cy="15195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3AA25-A9CB-49BA-A125-4E03959D9777}">
      <dsp:nvSpPr>
        <dsp:cNvPr id="0" name=""/>
        <dsp:cNvSpPr/>
      </dsp:nvSpPr>
      <dsp:spPr>
        <a:xfrm>
          <a:off x="4094153" y="-94136"/>
          <a:ext cx="1824055" cy="1156828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Question</a:t>
          </a:r>
          <a:endParaRPr lang="en-US" sz="2400" kern="1200" dirty="0"/>
        </a:p>
      </dsp:txBody>
      <dsp:txXfrm>
        <a:off x="4150625" y="-37664"/>
        <a:ext cx="1711111" cy="1043884"/>
      </dsp:txXfrm>
    </dsp:sp>
    <dsp:sp modelId="{85C77304-A098-4DF0-8328-FBC4F9AF6B32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3310414" y="249811"/>
              </a:moveTo>
              <a:arcTo wR="2274162" hR="2274162" stAng="17826456" swAng="627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6A4CC-06D1-446A-9894-1CC164650AD1}">
      <dsp:nvSpPr>
        <dsp:cNvPr id="0" name=""/>
        <dsp:cNvSpPr/>
      </dsp:nvSpPr>
      <dsp:spPr>
        <a:xfrm>
          <a:off x="6063636" y="1042944"/>
          <a:ext cx="1824055" cy="1156828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Theory</a:t>
          </a:r>
          <a:endParaRPr lang="en-US" sz="2400" kern="1200" dirty="0"/>
        </a:p>
      </dsp:txBody>
      <dsp:txXfrm>
        <a:off x="6120108" y="1099416"/>
        <a:ext cx="1711111" cy="1043884"/>
      </dsp:txXfrm>
    </dsp:sp>
    <dsp:sp modelId="{F3F21A70-E490-451B-B6A7-8DF7495FD9F2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4522809" y="1934460"/>
              </a:moveTo>
              <a:arcTo wR="2274162" hR="2274162" stAng="21084560" swAng="10308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59CB7-D698-4D9B-A1F5-CE5FBE2CC0EE}">
      <dsp:nvSpPr>
        <dsp:cNvPr id="0" name=""/>
        <dsp:cNvSpPr/>
      </dsp:nvSpPr>
      <dsp:spPr>
        <a:xfrm>
          <a:off x="6063636" y="3317106"/>
          <a:ext cx="1824055" cy="115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Research design</a:t>
          </a:r>
          <a:endParaRPr lang="en-US" sz="2400" kern="1200" dirty="0"/>
        </a:p>
      </dsp:txBody>
      <dsp:txXfrm>
        <a:off x="6120108" y="3373578"/>
        <a:ext cx="1711111" cy="1043884"/>
      </dsp:txXfrm>
    </dsp:sp>
    <dsp:sp modelId="{F0517760-398A-453A-8B2A-DA605B6D3BF0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3660713" y="4076740"/>
              </a:moveTo>
              <a:arcTo wR="2274162" hR="2274162" stAng="3145941" swAng="627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F7866-7495-4FA4-BA43-E7814E25818C}">
      <dsp:nvSpPr>
        <dsp:cNvPr id="0" name=""/>
        <dsp:cNvSpPr/>
      </dsp:nvSpPr>
      <dsp:spPr>
        <a:xfrm>
          <a:off x="4094153" y="4454187"/>
          <a:ext cx="1824055" cy="115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collection</a:t>
          </a:r>
          <a:endParaRPr lang="en-US" sz="2400" kern="1200" dirty="0"/>
        </a:p>
      </dsp:txBody>
      <dsp:txXfrm>
        <a:off x="4150625" y="4510659"/>
        <a:ext cx="1711111" cy="1043884"/>
      </dsp:txXfrm>
    </dsp:sp>
    <dsp:sp modelId="{A06403BC-D682-4451-8CCE-45451EEB7A60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1237910" y="4298512"/>
              </a:moveTo>
              <a:arcTo wR="2274162" hR="2274162" stAng="7026456" swAng="627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C6BDF-7CD4-42B4-AB6B-31900FB64F3B}">
      <dsp:nvSpPr>
        <dsp:cNvPr id="0" name=""/>
        <dsp:cNvSpPr/>
      </dsp:nvSpPr>
      <dsp:spPr>
        <a:xfrm>
          <a:off x="2124671" y="3317106"/>
          <a:ext cx="1824055" cy="115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analysis</a:t>
          </a:r>
          <a:endParaRPr lang="en-US" sz="2400" kern="1200" dirty="0"/>
        </a:p>
      </dsp:txBody>
      <dsp:txXfrm>
        <a:off x="2181143" y="3373578"/>
        <a:ext cx="1711111" cy="1043884"/>
      </dsp:txXfrm>
    </dsp:sp>
    <dsp:sp modelId="{967D201E-AFE6-41BF-8F02-C3B9C43FFFE1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25514" y="2613863"/>
              </a:moveTo>
              <a:arcTo wR="2274162" hR="2274162" stAng="10284560" swAng="10308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420FF-39B2-4C5A-88BD-330BA9A39FD1}">
      <dsp:nvSpPr>
        <dsp:cNvPr id="0" name=""/>
        <dsp:cNvSpPr/>
      </dsp:nvSpPr>
      <dsp:spPr>
        <a:xfrm>
          <a:off x="2124671" y="1042944"/>
          <a:ext cx="1824055" cy="1156828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Answers/ knowledge</a:t>
          </a:r>
          <a:endParaRPr lang="en-US" sz="2400" kern="1200" dirty="0"/>
        </a:p>
      </dsp:txBody>
      <dsp:txXfrm>
        <a:off x="2181143" y="1099416"/>
        <a:ext cx="1711111" cy="1043884"/>
      </dsp:txXfrm>
    </dsp:sp>
    <dsp:sp modelId="{7640A8EF-D3E3-4E2B-81CA-7E580A11387C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887610" y="471583"/>
              </a:moveTo>
              <a:arcTo wR="2274162" hR="2274162" stAng="13945941" swAng="627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3AA25-A9CB-49BA-A125-4E03959D9777}">
      <dsp:nvSpPr>
        <dsp:cNvPr id="0" name=""/>
        <dsp:cNvSpPr/>
      </dsp:nvSpPr>
      <dsp:spPr>
        <a:xfrm>
          <a:off x="4094153" y="-94136"/>
          <a:ext cx="1824055" cy="1156828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Question</a:t>
          </a:r>
          <a:endParaRPr lang="en-US" sz="2400" kern="1200" dirty="0"/>
        </a:p>
      </dsp:txBody>
      <dsp:txXfrm>
        <a:off x="4150625" y="-37664"/>
        <a:ext cx="1711111" cy="1043884"/>
      </dsp:txXfrm>
    </dsp:sp>
    <dsp:sp modelId="{85C77304-A098-4DF0-8328-FBC4F9AF6B32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3310414" y="249811"/>
              </a:moveTo>
              <a:arcTo wR="2274162" hR="2274162" stAng="17826456" swAng="627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6A4CC-06D1-446A-9894-1CC164650AD1}">
      <dsp:nvSpPr>
        <dsp:cNvPr id="0" name=""/>
        <dsp:cNvSpPr/>
      </dsp:nvSpPr>
      <dsp:spPr>
        <a:xfrm>
          <a:off x="6063636" y="1042944"/>
          <a:ext cx="1824055" cy="1156828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Theory</a:t>
          </a:r>
          <a:endParaRPr lang="en-US" sz="2400" kern="1200" dirty="0"/>
        </a:p>
      </dsp:txBody>
      <dsp:txXfrm>
        <a:off x="6120108" y="1099416"/>
        <a:ext cx="1711111" cy="1043884"/>
      </dsp:txXfrm>
    </dsp:sp>
    <dsp:sp modelId="{F3F21A70-E490-451B-B6A7-8DF7495FD9F2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4522809" y="1934460"/>
              </a:moveTo>
              <a:arcTo wR="2274162" hR="2274162" stAng="21084560" swAng="10308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59CB7-D698-4D9B-A1F5-CE5FBE2CC0EE}">
      <dsp:nvSpPr>
        <dsp:cNvPr id="0" name=""/>
        <dsp:cNvSpPr/>
      </dsp:nvSpPr>
      <dsp:spPr>
        <a:xfrm>
          <a:off x="6063636" y="3317106"/>
          <a:ext cx="1824055" cy="1156828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Research design</a:t>
          </a:r>
          <a:endParaRPr lang="en-US" sz="2400" kern="1200" dirty="0"/>
        </a:p>
      </dsp:txBody>
      <dsp:txXfrm>
        <a:off x="6120108" y="3373578"/>
        <a:ext cx="1711111" cy="1043884"/>
      </dsp:txXfrm>
    </dsp:sp>
    <dsp:sp modelId="{F0517760-398A-453A-8B2A-DA605B6D3BF0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3660713" y="4076740"/>
              </a:moveTo>
              <a:arcTo wR="2274162" hR="2274162" stAng="3145941" swAng="627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F7866-7495-4FA4-BA43-E7814E25818C}">
      <dsp:nvSpPr>
        <dsp:cNvPr id="0" name=""/>
        <dsp:cNvSpPr/>
      </dsp:nvSpPr>
      <dsp:spPr>
        <a:xfrm>
          <a:off x="4094153" y="4454187"/>
          <a:ext cx="1824055" cy="115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collection</a:t>
          </a:r>
          <a:endParaRPr lang="en-US" sz="2400" kern="1200" dirty="0"/>
        </a:p>
      </dsp:txBody>
      <dsp:txXfrm>
        <a:off x="4150625" y="4510659"/>
        <a:ext cx="1711111" cy="1043884"/>
      </dsp:txXfrm>
    </dsp:sp>
    <dsp:sp modelId="{A06403BC-D682-4451-8CCE-45451EEB7A60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1237910" y="4298512"/>
              </a:moveTo>
              <a:arcTo wR="2274162" hR="2274162" stAng="7026456" swAng="627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C6BDF-7CD4-42B4-AB6B-31900FB64F3B}">
      <dsp:nvSpPr>
        <dsp:cNvPr id="0" name=""/>
        <dsp:cNvSpPr/>
      </dsp:nvSpPr>
      <dsp:spPr>
        <a:xfrm>
          <a:off x="2124671" y="3317106"/>
          <a:ext cx="1824055" cy="115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analysis</a:t>
          </a:r>
          <a:endParaRPr lang="en-US" sz="2400" kern="1200" dirty="0"/>
        </a:p>
      </dsp:txBody>
      <dsp:txXfrm>
        <a:off x="2181143" y="3373578"/>
        <a:ext cx="1711111" cy="1043884"/>
      </dsp:txXfrm>
    </dsp:sp>
    <dsp:sp modelId="{967D201E-AFE6-41BF-8F02-C3B9C43FFFE1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25514" y="2613863"/>
              </a:moveTo>
              <a:arcTo wR="2274162" hR="2274162" stAng="10284560" swAng="10308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420FF-39B2-4C5A-88BD-330BA9A39FD1}">
      <dsp:nvSpPr>
        <dsp:cNvPr id="0" name=""/>
        <dsp:cNvSpPr/>
      </dsp:nvSpPr>
      <dsp:spPr>
        <a:xfrm>
          <a:off x="2124671" y="1042944"/>
          <a:ext cx="1824055" cy="1156828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Answers/ knowledge</a:t>
          </a:r>
          <a:endParaRPr lang="en-US" sz="2400" kern="1200" dirty="0"/>
        </a:p>
      </dsp:txBody>
      <dsp:txXfrm>
        <a:off x="2181143" y="1099416"/>
        <a:ext cx="1711111" cy="1043884"/>
      </dsp:txXfrm>
    </dsp:sp>
    <dsp:sp modelId="{7640A8EF-D3E3-4E2B-81CA-7E580A11387C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887610" y="471583"/>
              </a:moveTo>
              <a:arcTo wR="2274162" hR="2274162" stAng="13945941" swAng="627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3AA25-A9CB-49BA-A125-4E03959D9777}">
      <dsp:nvSpPr>
        <dsp:cNvPr id="0" name=""/>
        <dsp:cNvSpPr/>
      </dsp:nvSpPr>
      <dsp:spPr>
        <a:xfrm>
          <a:off x="4094153" y="-94136"/>
          <a:ext cx="1824055" cy="1156828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Question</a:t>
          </a:r>
          <a:endParaRPr lang="en-US" sz="2400" kern="1200" dirty="0"/>
        </a:p>
      </dsp:txBody>
      <dsp:txXfrm>
        <a:off x="4150625" y="-37664"/>
        <a:ext cx="1711111" cy="1043884"/>
      </dsp:txXfrm>
    </dsp:sp>
    <dsp:sp modelId="{85C77304-A098-4DF0-8328-FBC4F9AF6B32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3310414" y="249811"/>
              </a:moveTo>
              <a:arcTo wR="2274162" hR="2274162" stAng="17826456" swAng="627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6A4CC-06D1-446A-9894-1CC164650AD1}">
      <dsp:nvSpPr>
        <dsp:cNvPr id="0" name=""/>
        <dsp:cNvSpPr/>
      </dsp:nvSpPr>
      <dsp:spPr>
        <a:xfrm>
          <a:off x="6063636" y="1042944"/>
          <a:ext cx="1824055" cy="1156828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Theory</a:t>
          </a:r>
          <a:endParaRPr lang="en-US" sz="2400" kern="1200" dirty="0"/>
        </a:p>
      </dsp:txBody>
      <dsp:txXfrm>
        <a:off x="6120108" y="1099416"/>
        <a:ext cx="1711111" cy="1043884"/>
      </dsp:txXfrm>
    </dsp:sp>
    <dsp:sp modelId="{F3F21A70-E490-451B-B6A7-8DF7495FD9F2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4522809" y="1934460"/>
              </a:moveTo>
              <a:arcTo wR="2274162" hR="2274162" stAng="21084560" swAng="10308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59CB7-D698-4D9B-A1F5-CE5FBE2CC0EE}">
      <dsp:nvSpPr>
        <dsp:cNvPr id="0" name=""/>
        <dsp:cNvSpPr/>
      </dsp:nvSpPr>
      <dsp:spPr>
        <a:xfrm>
          <a:off x="6063636" y="3317106"/>
          <a:ext cx="1824055" cy="1156828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Research design</a:t>
          </a:r>
          <a:endParaRPr lang="en-US" sz="2400" kern="1200" dirty="0"/>
        </a:p>
      </dsp:txBody>
      <dsp:txXfrm>
        <a:off x="6120108" y="3373578"/>
        <a:ext cx="1711111" cy="1043884"/>
      </dsp:txXfrm>
    </dsp:sp>
    <dsp:sp modelId="{F0517760-398A-453A-8B2A-DA605B6D3BF0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3660713" y="4076740"/>
              </a:moveTo>
              <a:arcTo wR="2274162" hR="2274162" stAng="3145941" swAng="627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F7866-7495-4FA4-BA43-E7814E25818C}">
      <dsp:nvSpPr>
        <dsp:cNvPr id="0" name=""/>
        <dsp:cNvSpPr/>
      </dsp:nvSpPr>
      <dsp:spPr>
        <a:xfrm>
          <a:off x="4094153" y="4454187"/>
          <a:ext cx="1824055" cy="1156828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collection</a:t>
          </a:r>
          <a:endParaRPr lang="en-US" sz="2400" kern="1200" dirty="0"/>
        </a:p>
      </dsp:txBody>
      <dsp:txXfrm>
        <a:off x="4150625" y="4510659"/>
        <a:ext cx="1711111" cy="1043884"/>
      </dsp:txXfrm>
    </dsp:sp>
    <dsp:sp modelId="{A06403BC-D682-4451-8CCE-45451EEB7A60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1237910" y="4298512"/>
              </a:moveTo>
              <a:arcTo wR="2274162" hR="2274162" stAng="7026456" swAng="627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C6BDF-7CD4-42B4-AB6B-31900FB64F3B}">
      <dsp:nvSpPr>
        <dsp:cNvPr id="0" name=""/>
        <dsp:cNvSpPr/>
      </dsp:nvSpPr>
      <dsp:spPr>
        <a:xfrm>
          <a:off x="2124671" y="3317106"/>
          <a:ext cx="1824055" cy="1156828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analysis</a:t>
          </a:r>
          <a:endParaRPr lang="en-US" sz="2400" kern="1200" dirty="0"/>
        </a:p>
      </dsp:txBody>
      <dsp:txXfrm>
        <a:off x="2181143" y="3373578"/>
        <a:ext cx="1711111" cy="1043884"/>
      </dsp:txXfrm>
    </dsp:sp>
    <dsp:sp modelId="{967D201E-AFE6-41BF-8F02-C3B9C43FFFE1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25514" y="2613863"/>
              </a:moveTo>
              <a:arcTo wR="2274162" hR="2274162" stAng="10284560" swAng="10308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420FF-39B2-4C5A-88BD-330BA9A39FD1}">
      <dsp:nvSpPr>
        <dsp:cNvPr id="0" name=""/>
        <dsp:cNvSpPr/>
      </dsp:nvSpPr>
      <dsp:spPr>
        <a:xfrm>
          <a:off x="2124671" y="1042944"/>
          <a:ext cx="1824055" cy="1156828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Answers/ knowledge</a:t>
          </a:r>
          <a:endParaRPr lang="en-US" sz="2400" kern="1200" dirty="0"/>
        </a:p>
      </dsp:txBody>
      <dsp:txXfrm>
        <a:off x="2181143" y="1099416"/>
        <a:ext cx="1711111" cy="1043884"/>
      </dsp:txXfrm>
    </dsp:sp>
    <dsp:sp modelId="{7640A8EF-D3E3-4E2B-81CA-7E580A11387C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887610" y="471583"/>
              </a:moveTo>
              <a:arcTo wR="2274162" hR="2274162" stAng="13945941" swAng="627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3AA25-A9CB-49BA-A125-4E03959D9777}">
      <dsp:nvSpPr>
        <dsp:cNvPr id="0" name=""/>
        <dsp:cNvSpPr/>
      </dsp:nvSpPr>
      <dsp:spPr>
        <a:xfrm>
          <a:off x="4094153" y="-94136"/>
          <a:ext cx="1824055" cy="1156828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Question</a:t>
          </a:r>
          <a:endParaRPr lang="en-US" sz="2400" kern="1200" dirty="0"/>
        </a:p>
      </dsp:txBody>
      <dsp:txXfrm>
        <a:off x="4150625" y="-37664"/>
        <a:ext cx="1711111" cy="1043884"/>
      </dsp:txXfrm>
    </dsp:sp>
    <dsp:sp modelId="{85C77304-A098-4DF0-8328-FBC4F9AF6B32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3310414" y="249811"/>
              </a:moveTo>
              <a:arcTo wR="2274162" hR="2274162" stAng="17826456" swAng="627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6A4CC-06D1-446A-9894-1CC164650AD1}">
      <dsp:nvSpPr>
        <dsp:cNvPr id="0" name=""/>
        <dsp:cNvSpPr/>
      </dsp:nvSpPr>
      <dsp:spPr>
        <a:xfrm>
          <a:off x="6063636" y="1042944"/>
          <a:ext cx="1824055" cy="1156828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Theory</a:t>
          </a:r>
          <a:endParaRPr lang="en-US" sz="2400" kern="1200" dirty="0"/>
        </a:p>
      </dsp:txBody>
      <dsp:txXfrm>
        <a:off x="6120108" y="1099416"/>
        <a:ext cx="1711111" cy="1043884"/>
      </dsp:txXfrm>
    </dsp:sp>
    <dsp:sp modelId="{F3F21A70-E490-451B-B6A7-8DF7495FD9F2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4522809" y="1934460"/>
              </a:moveTo>
              <a:arcTo wR="2274162" hR="2274162" stAng="21084560" swAng="10308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59CB7-D698-4D9B-A1F5-CE5FBE2CC0EE}">
      <dsp:nvSpPr>
        <dsp:cNvPr id="0" name=""/>
        <dsp:cNvSpPr/>
      </dsp:nvSpPr>
      <dsp:spPr>
        <a:xfrm>
          <a:off x="6063636" y="3317106"/>
          <a:ext cx="1824055" cy="1156828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Research design</a:t>
          </a:r>
          <a:endParaRPr lang="en-US" sz="2400" kern="1200" dirty="0"/>
        </a:p>
      </dsp:txBody>
      <dsp:txXfrm>
        <a:off x="6120108" y="3373578"/>
        <a:ext cx="1711111" cy="1043884"/>
      </dsp:txXfrm>
    </dsp:sp>
    <dsp:sp modelId="{F0517760-398A-453A-8B2A-DA605B6D3BF0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3660713" y="4076740"/>
              </a:moveTo>
              <a:arcTo wR="2274162" hR="2274162" stAng="3145941" swAng="627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F7866-7495-4FA4-BA43-E7814E25818C}">
      <dsp:nvSpPr>
        <dsp:cNvPr id="0" name=""/>
        <dsp:cNvSpPr/>
      </dsp:nvSpPr>
      <dsp:spPr>
        <a:xfrm>
          <a:off x="4094153" y="4454187"/>
          <a:ext cx="1824055" cy="1156828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collection</a:t>
          </a:r>
          <a:endParaRPr lang="en-US" sz="2400" kern="1200" dirty="0"/>
        </a:p>
      </dsp:txBody>
      <dsp:txXfrm>
        <a:off x="4150625" y="4510659"/>
        <a:ext cx="1711111" cy="1043884"/>
      </dsp:txXfrm>
    </dsp:sp>
    <dsp:sp modelId="{A06403BC-D682-4451-8CCE-45451EEB7A60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1237910" y="4298512"/>
              </a:moveTo>
              <a:arcTo wR="2274162" hR="2274162" stAng="7026456" swAng="627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C6BDF-7CD4-42B4-AB6B-31900FB64F3B}">
      <dsp:nvSpPr>
        <dsp:cNvPr id="0" name=""/>
        <dsp:cNvSpPr/>
      </dsp:nvSpPr>
      <dsp:spPr>
        <a:xfrm>
          <a:off x="2124671" y="3317106"/>
          <a:ext cx="1824055" cy="1156828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analysis</a:t>
          </a:r>
          <a:endParaRPr lang="en-US" sz="2400" kern="1200" dirty="0"/>
        </a:p>
      </dsp:txBody>
      <dsp:txXfrm>
        <a:off x="2181143" y="3373578"/>
        <a:ext cx="1711111" cy="1043884"/>
      </dsp:txXfrm>
    </dsp:sp>
    <dsp:sp modelId="{967D201E-AFE6-41BF-8F02-C3B9C43FFFE1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25514" y="2613863"/>
              </a:moveTo>
              <a:arcTo wR="2274162" hR="2274162" stAng="10284560" swAng="10308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420FF-39B2-4C5A-88BD-330BA9A39FD1}">
      <dsp:nvSpPr>
        <dsp:cNvPr id="0" name=""/>
        <dsp:cNvSpPr/>
      </dsp:nvSpPr>
      <dsp:spPr>
        <a:xfrm>
          <a:off x="2124671" y="1042944"/>
          <a:ext cx="1824055" cy="1156828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Answers/ knowledge</a:t>
          </a:r>
          <a:endParaRPr lang="en-US" sz="2400" kern="1200" dirty="0"/>
        </a:p>
      </dsp:txBody>
      <dsp:txXfrm>
        <a:off x="2181143" y="1099416"/>
        <a:ext cx="1711111" cy="1043884"/>
      </dsp:txXfrm>
    </dsp:sp>
    <dsp:sp modelId="{7640A8EF-D3E3-4E2B-81CA-7E580A11387C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887610" y="471583"/>
              </a:moveTo>
              <a:arcTo wR="2274162" hR="2274162" stAng="13945941" swAng="627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CA564-562C-404F-82F6-B8B6679ADD92}">
      <dsp:nvSpPr>
        <dsp:cNvPr id="0" name=""/>
        <dsp:cNvSpPr/>
      </dsp:nvSpPr>
      <dsp:spPr>
        <a:xfrm>
          <a:off x="4296148" y="493381"/>
          <a:ext cx="1485172" cy="868602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4296148" y="710532"/>
        <a:ext cx="1268022" cy="434301"/>
      </dsp:txXfrm>
    </dsp:sp>
    <dsp:sp modelId="{EAA7CEC6-50D5-408E-B77C-064701F1C23B}">
      <dsp:nvSpPr>
        <dsp:cNvPr id="0" name=""/>
        <dsp:cNvSpPr/>
      </dsp:nvSpPr>
      <dsp:spPr>
        <a:xfrm rot="18575048" flipV="1">
          <a:off x="2397272" y="2499402"/>
          <a:ext cx="2762208" cy="457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A8261-C0C4-4D0C-B121-93226C7689A6}">
      <dsp:nvSpPr>
        <dsp:cNvPr id="0" name=""/>
        <dsp:cNvSpPr/>
      </dsp:nvSpPr>
      <dsp:spPr>
        <a:xfrm>
          <a:off x="1950864" y="2815331"/>
          <a:ext cx="1955339" cy="156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Asking experts?</a:t>
          </a:r>
          <a:endParaRPr lang="en-US" sz="2600" kern="1200" dirty="0"/>
        </a:p>
      </dsp:txBody>
      <dsp:txXfrm>
        <a:off x="1996680" y="2861147"/>
        <a:ext cx="1863707" cy="1472639"/>
      </dsp:txXfrm>
    </dsp:sp>
    <dsp:sp modelId="{A8409A83-CCCE-4CDE-B222-D47BA8E73B23}">
      <dsp:nvSpPr>
        <dsp:cNvPr id="0" name=""/>
        <dsp:cNvSpPr/>
      </dsp:nvSpPr>
      <dsp:spPr>
        <a:xfrm rot="5393391">
          <a:off x="3783031" y="2744941"/>
          <a:ext cx="2518482" cy="457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D5505-9DEE-4514-8545-E5BF9B2AD097}">
      <dsp:nvSpPr>
        <dsp:cNvPr id="0" name=""/>
        <dsp:cNvSpPr/>
      </dsp:nvSpPr>
      <dsp:spPr>
        <a:xfrm>
          <a:off x="4067023" y="3244903"/>
          <a:ext cx="1955339" cy="156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Listening to your parents?</a:t>
          </a:r>
          <a:endParaRPr lang="en-US" sz="2600" kern="1200" dirty="0"/>
        </a:p>
      </dsp:txBody>
      <dsp:txXfrm>
        <a:off x="4112839" y="3290719"/>
        <a:ext cx="1863707" cy="1472639"/>
      </dsp:txXfrm>
    </dsp:sp>
    <dsp:sp modelId="{3B4328F1-5C73-4503-A126-4900321F208F}">
      <dsp:nvSpPr>
        <dsp:cNvPr id="0" name=""/>
        <dsp:cNvSpPr/>
      </dsp:nvSpPr>
      <dsp:spPr>
        <a:xfrm rot="9368430">
          <a:off x="958944" y="1946049"/>
          <a:ext cx="3451273" cy="457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6FC64-5811-4D71-ACD4-BB2B44082E1E}">
      <dsp:nvSpPr>
        <dsp:cNvPr id="0" name=""/>
        <dsp:cNvSpPr/>
      </dsp:nvSpPr>
      <dsp:spPr>
        <a:xfrm>
          <a:off x="128747" y="1884785"/>
          <a:ext cx="1955339" cy="156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Throwing dices or animal bones?</a:t>
          </a:r>
          <a:endParaRPr lang="en-US" sz="2600" kern="1200" dirty="0"/>
        </a:p>
      </dsp:txBody>
      <dsp:txXfrm>
        <a:off x="174563" y="1930601"/>
        <a:ext cx="1863707" cy="1472639"/>
      </dsp:txXfrm>
    </dsp:sp>
    <dsp:sp modelId="{B77C6B0D-2B38-4DE1-AE95-D9E9DF1359DB}">
      <dsp:nvSpPr>
        <dsp:cNvPr id="0" name=""/>
        <dsp:cNvSpPr/>
      </dsp:nvSpPr>
      <dsp:spPr>
        <a:xfrm rot="3270833">
          <a:off x="4782770" y="2705031"/>
          <a:ext cx="3078765" cy="457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A1977-3806-41DC-A332-ADA0E44566C6}">
      <dsp:nvSpPr>
        <dsp:cNvPr id="0" name=""/>
        <dsp:cNvSpPr/>
      </dsp:nvSpPr>
      <dsp:spPr>
        <a:xfrm>
          <a:off x="6238103" y="3199208"/>
          <a:ext cx="1955339" cy="156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Clear thinking?</a:t>
          </a:r>
          <a:endParaRPr lang="en-US" sz="2600" kern="1200" dirty="0"/>
        </a:p>
      </dsp:txBody>
      <dsp:txXfrm>
        <a:off x="6283919" y="3245024"/>
        <a:ext cx="1863707" cy="1472639"/>
      </dsp:txXfrm>
    </dsp:sp>
    <dsp:sp modelId="{0BFC2CE7-2633-4B16-87CB-405B8FF1F855}">
      <dsp:nvSpPr>
        <dsp:cNvPr id="0" name=""/>
        <dsp:cNvSpPr/>
      </dsp:nvSpPr>
      <dsp:spPr>
        <a:xfrm rot="12788937" flipV="1">
          <a:off x="5617170" y="1923736"/>
          <a:ext cx="3044695" cy="457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7AAA6-4960-4AF1-B6CC-D5B294EFF360}">
      <dsp:nvSpPr>
        <dsp:cNvPr id="0" name=""/>
        <dsp:cNvSpPr/>
      </dsp:nvSpPr>
      <dsp:spPr>
        <a:xfrm>
          <a:off x="7531589" y="1828805"/>
          <a:ext cx="1955339" cy="156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Thinking &amp; observing?</a:t>
          </a:r>
          <a:endParaRPr lang="en-US" sz="2600" kern="1200" dirty="0"/>
        </a:p>
      </dsp:txBody>
      <dsp:txXfrm>
        <a:off x="7577405" y="1874621"/>
        <a:ext cx="1863707" cy="14726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7281E-9A5D-44FB-B159-3749709BBE91}">
      <dsp:nvSpPr>
        <dsp:cNvPr id="0" name=""/>
        <dsp:cNvSpPr/>
      </dsp:nvSpPr>
      <dsp:spPr>
        <a:xfrm>
          <a:off x="0" y="2915241"/>
          <a:ext cx="10012363" cy="637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Analyzing</a:t>
          </a:r>
          <a:endParaRPr lang="en-US" sz="2300" kern="1200" dirty="0"/>
        </a:p>
      </dsp:txBody>
      <dsp:txXfrm>
        <a:off x="0" y="2915241"/>
        <a:ext cx="10012363" cy="637783"/>
      </dsp:txXfrm>
    </dsp:sp>
    <dsp:sp modelId="{94594A5C-F75C-4ACE-9FC9-6B7FC8C1D4ED}">
      <dsp:nvSpPr>
        <dsp:cNvPr id="0" name=""/>
        <dsp:cNvSpPr/>
      </dsp:nvSpPr>
      <dsp:spPr>
        <a:xfrm rot="10800000">
          <a:off x="0" y="1943896"/>
          <a:ext cx="10012363" cy="9809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Observing</a:t>
          </a:r>
          <a:endParaRPr lang="en-US" sz="2300" kern="1200" dirty="0"/>
        </a:p>
      </dsp:txBody>
      <dsp:txXfrm rot="10800000">
        <a:off x="0" y="1943896"/>
        <a:ext cx="10012363" cy="637367"/>
      </dsp:txXfrm>
    </dsp:sp>
    <dsp:sp modelId="{4685FFED-18AA-49A0-8DDA-95432214A872}">
      <dsp:nvSpPr>
        <dsp:cNvPr id="0" name=""/>
        <dsp:cNvSpPr/>
      </dsp:nvSpPr>
      <dsp:spPr>
        <a:xfrm rot="10800000">
          <a:off x="0" y="972552"/>
          <a:ext cx="10012363" cy="9809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Planning</a:t>
          </a:r>
          <a:endParaRPr lang="en-US" sz="2300" kern="1200" dirty="0"/>
        </a:p>
      </dsp:txBody>
      <dsp:txXfrm rot="10800000">
        <a:off x="0" y="972552"/>
        <a:ext cx="10012363" cy="637367"/>
      </dsp:txXfrm>
    </dsp:sp>
    <dsp:sp modelId="{6C98F649-D19D-4DC5-9A3F-2A131F03F8E7}">
      <dsp:nvSpPr>
        <dsp:cNvPr id="0" name=""/>
        <dsp:cNvSpPr/>
      </dsp:nvSpPr>
      <dsp:spPr>
        <a:xfrm rot="10800000">
          <a:off x="0" y="1208"/>
          <a:ext cx="10012363" cy="9809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Thinking</a:t>
          </a:r>
          <a:endParaRPr lang="en-US" sz="2300" kern="1200" dirty="0"/>
        </a:p>
      </dsp:txBody>
      <dsp:txXfrm rot="10800000">
        <a:off x="0" y="1208"/>
        <a:ext cx="10012363" cy="6373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860BD-BABD-4F2C-9603-4B72BFAF22D9}">
      <dsp:nvSpPr>
        <dsp:cNvPr id="0" name=""/>
        <dsp:cNvSpPr/>
      </dsp:nvSpPr>
      <dsp:spPr>
        <a:xfrm>
          <a:off x="0" y="2920597"/>
          <a:ext cx="10012363" cy="638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Wow, yes, only when I studied hard I passed the exam!</a:t>
          </a:r>
          <a:endParaRPr lang="en-US" sz="2300" kern="1200" dirty="0"/>
        </a:p>
      </dsp:txBody>
      <dsp:txXfrm>
        <a:off x="0" y="2920597"/>
        <a:ext cx="10012363" cy="638955"/>
      </dsp:txXfrm>
    </dsp:sp>
    <dsp:sp modelId="{37EAF66B-6D44-4073-B0AA-ACB069F8F4B8}">
      <dsp:nvSpPr>
        <dsp:cNvPr id="0" name=""/>
        <dsp:cNvSpPr/>
      </dsp:nvSpPr>
      <dsp:spPr>
        <a:xfrm rot="10800000">
          <a:off x="0" y="1947468"/>
          <a:ext cx="10012363" cy="98271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 use my electronic </a:t>
          </a:r>
          <a:r>
            <a:rPr lang="en-US" sz="2300" kern="1200" dirty="0" err="1" smtClean="0"/>
            <a:t>calender</a:t>
          </a:r>
          <a:r>
            <a:rPr lang="en-US" sz="2300" kern="1200" dirty="0" smtClean="0"/>
            <a:t> and the grade </a:t>
          </a:r>
          <a:r>
            <a:rPr lang="en-US" sz="2300" kern="1200" dirty="0" err="1" smtClean="0"/>
            <a:t>centre</a:t>
          </a:r>
          <a:r>
            <a:rPr lang="en-US" sz="2300" kern="1200" dirty="0" smtClean="0"/>
            <a:t> to check that </a:t>
          </a:r>
          <a:endParaRPr lang="en-US" sz="2300" kern="1200" dirty="0"/>
        </a:p>
      </dsp:txBody>
      <dsp:txXfrm rot="10800000">
        <a:off x="0" y="1947468"/>
        <a:ext cx="10012363" cy="638537"/>
      </dsp:txXfrm>
    </dsp:sp>
    <dsp:sp modelId="{4685FFED-18AA-49A0-8DDA-95432214A872}">
      <dsp:nvSpPr>
        <dsp:cNvPr id="0" name=""/>
        <dsp:cNvSpPr/>
      </dsp:nvSpPr>
      <dsp:spPr>
        <a:xfrm rot="10800000">
          <a:off x="0" y="974339"/>
          <a:ext cx="10012363" cy="98271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Compare all exams I did; see how much I worked and which grade I got</a:t>
          </a:r>
          <a:endParaRPr lang="en-US" sz="2300" kern="1200" dirty="0"/>
        </a:p>
      </dsp:txBody>
      <dsp:txXfrm rot="10800000">
        <a:off x="0" y="974339"/>
        <a:ext cx="10012363" cy="638537"/>
      </dsp:txXfrm>
    </dsp:sp>
    <dsp:sp modelId="{6C98F649-D19D-4DC5-9A3F-2A131F03F8E7}">
      <dsp:nvSpPr>
        <dsp:cNvPr id="0" name=""/>
        <dsp:cNvSpPr/>
      </dsp:nvSpPr>
      <dsp:spPr>
        <a:xfrm rot="10800000">
          <a:off x="0" y="1210"/>
          <a:ext cx="10012363" cy="98271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Maybe I missed my statistics exam, because I did not study hard enough</a:t>
          </a:r>
          <a:endParaRPr lang="en-US" sz="2300" kern="1200" dirty="0"/>
        </a:p>
      </dsp:txBody>
      <dsp:txXfrm rot="10800000">
        <a:off x="0" y="1210"/>
        <a:ext cx="10012363" cy="6385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860BD-BABD-4F2C-9603-4B72BFAF22D9}">
      <dsp:nvSpPr>
        <dsp:cNvPr id="0" name=""/>
        <dsp:cNvSpPr/>
      </dsp:nvSpPr>
      <dsp:spPr>
        <a:xfrm>
          <a:off x="0" y="2920597"/>
          <a:ext cx="10012363" cy="638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Data analysis</a:t>
          </a:r>
          <a:endParaRPr lang="en-US" sz="2300" kern="1200" dirty="0"/>
        </a:p>
      </dsp:txBody>
      <dsp:txXfrm>
        <a:off x="0" y="2920597"/>
        <a:ext cx="10012363" cy="638955"/>
      </dsp:txXfrm>
    </dsp:sp>
    <dsp:sp modelId="{37EAF66B-6D44-4073-B0AA-ACB069F8F4B8}">
      <dsp:nvSpPr>
        <dsp:cNvPr id="0" name=""/>
        <dsp:cNvSpPr/>
      </dsp:nvSpPr>
      <dsp:spPr>
        <a:xfrm rot="10800000">
          <a:off x="0" y="1947468"/>
          <a:ext cx="10012363" cy="98271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Data collection</a:t>
          </a:r>
          <a:endParaRPr lang="en-US" sz="2300" kern="1200" dirty="0"/>
        </a:p>
      </dsp:txBody>
      <dsp:txXfrm rot="10800000">
        <a:off x="0" y="1947468"/>
        <a:ext cx="10012363" cy="638537"/>
      </dsp:txXfrm>
    </dsp:sp>
    <dsp:sp modelId="{4685FFED-18AA-49A0-8DDA-95432214A872}">
      <dsp:nvSpPr>
        <dsp:cNvPr id="0" name=""/>
        <dsp:cNvSpPr/>
      </dsp:nvSpPr>
      <dsp:spPr>
        <a:xfrm rot="10800000">
          <a:off x="0" y="974339"/>
          <a:ext cx="10012363" cy="98271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Research design</a:t>
          </a:r>
          <a:endParaRPr lang="en-US" sz="2300" kern="1200" dirty="0"/>
        </a:p>
      </dsp:txBody>
      <dsp:txXfrm rot="10800000">
        <a:off x="0" y="974339"/>
        <a:ext cx="10012363" cy="638537"/>
      </dsp:txXfrm>
    </dsp:sp>
    <dsp:sp modelId="{6C98F649-D19D-4DC5-9A3F-2A131F03F8E7}">
      <dsp:nvSpPr>
        <dsp:cNvPr id="0" name=""/>
        <dsp:cNvSpPr/>
      </dsp:nvSpPr>
      <dsp:spPr>
        <a:xfrm rot="10800000">
          <a:off x="0" y="1210"/>
          <a:ext cx="10012363" cy="98271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Theory</a:t>
          </a:r>
          <a:endParaRPr lang="en-US" sz="2300" kern="1200" dirty="0"/>
        </a:p>
      </dsp:txBody>
      <dsp:txXfrm rot="10800000">
        <a:off x="0" y="1210"/>
        <a:ext cx="10012363" cy="6385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3AA25-A9CB-49BA-A125-4E03959D9777}">
      <dsp:nvSpPr>
        <dsp:cNvPr id="0" name=""/>
        <dsp:cNvSpPr/>
      </dsp:nvSpPr>
      <dsp:spPr>
        <a:xfrm>
          <a:off x="4094153" y="-94136"/>
          <a:ext cx="1824055" cy="1156828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Question</a:t>
          </a:r>
          <a:endParaRPr lang="en-US" sz="2400" kern="1200" dirty="0"/>
        </a:p>
      </dsp:txBody>
      <dsp:txXfrm>
        <a:off x="4150625" y="-37664"/>
        <a:ext cx="1711111" cy="1043884"/>
      </dsp:txXfrm>
    </dsp:sp>
    <dsp:sp modelId="{85C77304-A098-4DF0-8328-FBC4F9AF6B32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3310414" y="249811"/>
              </a:moveTo>
              <a:arcTo wR="2274162" hR="2274162" stAng="17826456" swAng="627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6A4CC-06D1-446A-9894-1CC164650AD1}">
      <dsp:nvSpPr>
        <dsp:cNvPr id="0" name=""/>
        <dsp:cNvSpPr/>
      </dsp:nvSpPr>
      <dsp:spPr>
        <a:xfrm>
          <a:off x="6063636" y="1042944"/>
          <a:ext cx="1824055" cy="115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Theory</a:t>
          </a:r>
          <a:endParaRPr lang="en-US" sz="2400" kern="1200" dirty="0"/>
        </a:p>
      </dsp:txBody>
      <dsp:txXfrm>
        <a:off x="6120108" y="1099416"/>
        <a:ext cx="1711111" cy="1043884"/>
      </dsp:txXfrm>
    </dsp:sp>
    <dsp:sp modelId="{F3F21A70-E490-451B-B6A7-8DF7495FD9F2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4522809" y="1934460"/>
              </a:moveTo>
              <a:arcTo wR="2274162" hR="2274162" stAng="21084560" swAng="10308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59CB7-D698-4D9B-A1F5-CE5FBE2CC0EE}">
      <dsp:nvSpPr>
        <dsp:cNvPr id="0" name=""/>
        <dsp:cNvSpPr/>
      </dsp:nvSpPr>
      <dsp:spPr>
        <a:xfrm>
          <a:off x="6063636" y="3317106"/>
          <a:ext cx="1824055" cy="115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Research design</a:t>
          </a:r>
          <a:endParaRPr lang="en-US" sz="2400" kern="1200" dirty="0"/>
        </a:p>
      </dsp:txBody>
      <dsp:txXfrm>
        <a:off x="6120108" y="3373578"/>
        <a:ext cx="1711111" cy="1043884"/>
      </dsp:txXfrm>
    </dsp:sp>
    <dsp:sp modelId="{F0517760-398A-453A-8B2A-DA605B6D3BF0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3660713" y="4076740"/>
              </a:moveTo>
              <a:arcTo wR="2274162" hR="2274162" stAng="3145941" swAng="627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F7866-7495-4FA4-BA43-E7814E25818C}">
      <dsp:nvSpPr>
        <dsp:cNvPr id="0" name=""/>
        <dsp:cNvSpPr/>
      </dsp:nvSpPr>
      <dsp:spPr>
        <a:xfrm>
          <a:off x="4094153" y="4454187"/>
          <a:ext cx="1824055" cy="115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collection</a:t>
          </a:r>
          <a:endParaRPr lang="en-US" sz="2400" kern="1200" dirty="0"/>
        </a:p>
      </dsp:txBody>
      <dsp:txXfrm>
        <a:off x="4150625" y="4510659"/>
        <a:ext cx="1711111" cy="1043884"/>
      </dsp:txXfrm>
    </dsp:sp>
    <dsp:sp modelId="{A06403BC-D682-4451-8CCE-45451EEB7A60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1237910" y="4298512"/>
              </a:moveTo>
              <a:arcTo wR="2274162" hR="2274162" stAng="7026456" swAng="627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C6BDF-7CD4-42B4-AB6B-31900FB64F3B}">
      <dsp:nvSpPr>
        <dsp:cNvPr id="0" name=""/>
        <dsp:cNvSpPr/>
      </dsp:nvSpPr>
      <dsp:spPr>
        <a:xfrm>
          <a:off x="2124671" y="3317106"/>
          <a:ext cx="1824055" cy="115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analysis</a:t>
          </a:r>
          <a:endParaRPr lang="en-US" sz="2400" kern="1200" dirty="0"/>
        </a:p>
      </dsp:txBody>
      <dsp:txXfrm>
        <a:off x="2181143" y="3373578"/>
        <a:ext cx="1711111" cy="1043884"/>
      </dsp:txXfrm>
    </dsp:sp>
    <dsp:sp modelId="{967D201E-AFE6-41BF-8F02-C3B9C43FFFE1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25514" y="2613863"/>
              </a:moveTo>
              <a:arcTo wR="2274162" hR="2274162" stAng="10284560" swAng="10308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420FF-39B2-4C5A-88BD-330BA9A39FD1}">
      <dsp:nvSpPr>
        <dsp:cNvPr id="0" name=""/>
        <dsp:cNvSpPr/>
      </dsp:nvSpPr>
      <dsp:spPr>
        <a:xfrm>
          <a:off x="2124671" y="1042944"/>
          <a:ext cx="1824055" cy="1156828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Answers/ knowledge</a:t>
          </a:r>
          <a:endParaRPr lang="en-US" sz="2400" kern="1200" dirty="0"/>
        </a:p>
      </dsp:txBody>
      <dsp:txXfrm>
        <a:off x="2181143" y="1099416"/>
        <a:ext cx="1711111" cy="1043884"/>
      </dsp:txXfrm>
    </dsp:sp>
    <dsp:sp modelId="{7640A8EF-D3E3-4E2B-81CA-7E580A11387C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887610" y="471583"/>
              </a:moveTo>
              <a:arcTo wR="2274162" hR="2274162" stAng="13945941" swAng="627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0206A-770B-405E-9BCE-0C9D83770607}">
      <dsp:nvSpPr>
        <dsp:cNvPr id="0" name=""/>
        <dsp:cNvSpPr/>
      </dsp:nvSpPr>
      <dsp:spPr>
        <a:xfrm rot="16200000">
          <a:off x="0" y="1583139"/>
          <a:ext cx="1513059" cy="1728000"/>
        </a:xfrm>
        <a:prstGeom prst="rightArrow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008EA-01E0-44D7-A5A1-E0A6A7B9839D}">
      <dsp:nvSpPr>
        <dsp:cNvPr id="0" name=""/>
        <dsp:cNvSpPr/>
      </dsp:nvSpPr>
      <dsp:spPr>
        <a:xfrm>
          <a:off x="121792" y="3201895"/>
          <a:ext cx="1239960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Induction</a:t>
          </a:r>
          <a:endParaRPr lang="en-US" sz="2400" kern="1200" dirty="0"/>
        </a:p>
      </dsp:txBody>
      <dsp:txXfrm>
        <a:off x="121792" y="3201895"/>
        <a:ext cx="1239960" cy="864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0206A-770B-405E-9BCE-0C9D83770607}">
      <dsp:nvSpPr>
        <dsp:cNvPr id="0" name=""/>
        <dsp:cNvSpPr/>
      </dsp:nvSpPr>
      <dsp:spPr>
        <a:xfrm rot="5400000">
          <a:off x="0" y="1583139"/>
          <a:ext cx="1740483" cy="1728000"/>
        </a:xfrm>
        <a:prstGeom prst="rightArrow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008EA-01E0-44D7-A5A1-E0A6A7B9839D}">
      <dsp:nvSpPr>
        <dsp:cNvPr id="0" name=""/>
        <dsp:cNvSpPr/>
      </dsp:nvSpPr>
      <dsp:spPr>
        <a:xfrm>
          <a:off x="140394" y="3201895"/>
          <a:ext cx="1426040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Deduction</a:t>
          </a:r>
          <a:endParaRPr lang="en-US" sz="2400" kern="1200" dirty="0"/>
        </a:p>
      </dsp:txBody>
      <dsp:txXfrm>
        <a:off x="140394" y="3201895"/>
        <a:ext cx="1426040" cy="864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3AA25-A9CB-49BA-A125-4E03959D9777}">
      <dsp:nvSpPr>
        <dsp:cNvPr id="0" name=""/>
        <dsp:cNvSpPr/>
      </dsp:nvSpPr>
      <dsp:spPr>
        <a:xfrm>
          <a:off x="4094153" y="-94136"/>
          <a:ext cx="1824055" cy="1156828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Question</a:t>
          </a:r>
          <a:endParaRPr lang="en-US" sz="2400" kern="1200" dirty="0"/>
        </a:p>
      </dsp:txBody>
      <dsp:txXfrm>
        <a:off x="4150625" y="-37664"/>
        <a:ext cx="1711111" cy="1043884"/>
      </dsp:txXfrm>
    </dsp:sp>
    <dsp:sp modelId="{85C77304-A098-4DF0-8328-FBC4F9AF6B32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3310414" y="249811"/>
              </a:moveTo>
              <a:arcTo wR="2274162" hR="2274162" stAng="17826456" swAng="627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6A4CC-06D1-446A-9894-1CC164650AD1}">
      <dsp:nvSpPr>
        <dsp:cNvPr id="0" name=""/>
        <dsp:cNvSpPr/>
      </dsp:nvSpPr>
      <dsp:spPr>
        <a:xfrm>
          <a:off x="6063636" y="1042944"/>
          <a:ext cx="1824055" cy="115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Theory</a:t>
          </a:r>
          <a:endParaRPr lang="en-US" sz="2400" kern="1200" dirty="0"/>
        </a:p>
      </dsp:txBody>
      <dsp:txXfrm>
        <a:off x="6120108" y="1099416"/>
        <a:ext cx="1711111" cy="1043884"/>
      </dsp:txXfrm>
    </dsp:sp>
    <dsp:sp modelId="{F3F21A70-E490-451B-B6A7-8DF7495FD9F2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4522809" y="1934460"/>
              </a:moveTo>
              <a:arcTo wR="2274162" hR="2274162" stAng="21084560" swAng="10308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59CB7-D698-4D9B-A1F5-CE5FBE2CC0EE}">
      <dsp:nvSpPr>
        <dsp:cNvPr id="0" name=""/>
        <dsp:cNvSpPr/>
      </dsp:nvSpPr>
      <dsp:spPr>
        <a:xfrm>
          <a:off x="6063636" y="3317106"/>
          <a:ext cx="1824055" cy="115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Research design</a:t>
          </a:r>
          <a:endParaRPr lang="en-US" sz="2400" kern="1200" dirty="0"/>
        </a:p>
      </dsp:txBody>
      <dsp:txXfrm>
        <a:off x="6120108" y="3373578"/>
        <a:ext cx="1711111" cy="1043884"/>
      </dsp:txXfrm>
    </dsp:sp>
    <dsp:sp modelId="{F0517760-398A-453A-8B2A-DA605B6D3BF0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3660713" y="4076740"/>
              </a:moveTo>
              <a:arcTo wR="2274162" hR="2274162" stAng="3145941" swAng="627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F7866-7495-4FA4-BA43-E7814E25818C}">
      <dsp:nvSpPr>
        <dsp:cNvPr id="0" name=""/>
        <dsp:cNvSpPr/>
      </dsp:nvSpPr>
      <dsp:spPr>
        <a:xfrm>
          <a:off x="4094153" y="4454187"/>
          <a:ext cx="1824055" cy="115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collection</a:t>
          </a:r>
          <a:endParaRPr lang="en-US" sz="2400" kern="1200" dirty="0"/>
        </a:p>
      </dsp:txBody>
      <dsp:txXfrm>
        <a:off x="4150625" y="4510659"/>
        <a:ext cx="1711111" cy="1043884"/>
      </dsp:txXfrm>
    </dsp:sp>
    <dsp:sp modelId="{A06403BC-D682-4451-8CCE-45451EEB7A60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1237910" y="4298512"/>
              </a:moveTo>
              <a:arcTo wR="2274162" hR="2274162" stAng="7026456" swAng="627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C6BDF-7CD4-42B4-AB6B-31900FB64F3B}">
      <dsp:nvSpPr>
        <dsp:cNvPr id="0" name=""/>
        <dsp:cNvSpPr/>
      </dsp:nvSpPr>
      <dsp:spPr>
        <a:xfrm>
          <a:off x="2124671" y="3317106"/>
          <a:ext cx="1824055" cy="115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analysis</a:t>
          </a:r>
          <a:endParaRPr lang="en-US" sz="2400" kern="1200" dirty="0"/>
        </a:p>
      </dsp:txBody>
      <dsp:txXfrm>
        <a:off x="2181143" y="3373578"/>
        <a:ext cx="1711111" cy="1043884"/>
      </dsp:txXfrm>
    </dsp:sp>
    <dsp:sp modelId="{967D201E-AFE6-41BF-8F02-C3B9C43FFFE1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25514" y="2613863"/>
              </a:moveTo>
              <a:arcTo wR="2274162" hR="2274162" stAng="10284560" swAng="10308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420FF-39B2-4C5A-88BD-330BA9A39FD1}">
      <dsp:nvSpPr>
        <dsp:cNvPr id="0" name=""/>
        <dsp:cNvSpPr/>
      </dsp:nvSpPr>
      <dsp:spPr>
        <a:xfrm>
          <a:off x="2124671" y="1042944"/>
          <a:ext cx="1824055" cy="1156828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Answers/ knowledge</a:t>
          </a:r>
          <a:endParaRPr lang="en-US" sz="2400" kern="1200" dirty="0"/>
        </a:p>
      </dsp:txBody>
      <dsp:txXfrm>
        <a:off x="2181143" y="1099416"/>
        <a:ext cx="1711111" cy="1043884"/>
      </dsp:txXfrm>
    </dsp:sp>
    <dsp:sp modelId="{7640A8EF-D3E3-4E2B-81CA-7E580A11387C}">
      <dsp:nvSpPr>
        <dsp:cNvPr id="0" name=""/>
        <dsp:cNvSpPr/>
      </dsp:nvSpPr>
      <dsp:spPr>
        <a:xfrm>
          <a:off x="2732019" y="484277"/>
          <a:ext cx="4548324" cy="4548324"/>
        </a:xfrm>
        <a:custGeom>
          <a:avLst/>
          <a:gdLst/>
          <a:ahLst/>
          <a:cxnLst/>
          <a:rect l="0" t="0" r="0" b="0"/>
          <a:pathLst>
            <a:path>
              <a:moveTo>
                <a:pt x="887610" y="471583"/>
              </a:moveTo>
              <a:arcTo wR="2274162" hR="2274162" stAng="13945941" swAng="627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C36DE-FEF4-43C3-9B89-69B76A110144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56EA7-4D7D-4734-977C-031EF59AA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41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4D11A-92DB-458F-9D54-A26821107BDF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407BD-0553-42FC-8BDE-6ACB90D1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1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407BD-0553-42FC-8BDE-6ACB90D1F7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407BD-0553-42FC-8BDE-6ACB90D1F7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5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407BD-0553-42FC-8BDE-6ACB90D1F7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54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407BD-0553-42FC-8BDE-6ACB90D1F7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1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407BD-0553-42FC-8BDE-6ACB90D1F7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90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Animatie op het te behandelen onderdeel? </a:t>
            </a:r>
            <a:endParaRPr lang="nl-NL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407BD-0553-42FC-8BDE-6ACB90D1F7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93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Plaatje pomp nogmaals opzoeken</a:t>
            </a:r>
            <a:endParaRPr lang="nl-NL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407BD-0553-42FC-8BDE-6ACB90D1F7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12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407BD-0553-42FC-8BDE-6ACB90D1F7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7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3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1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722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3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1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61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2" y="959703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40269" y="85852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8" name="Picture 7" descr="UT powerpoint sheet small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24000" cy="68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05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2" y="959703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2" name="Picture 1" descr="UT powerpoint sheet small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0"/>
            <a:ext cx="1485713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98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2" y="973668"/>
            <a:ext cx="9982241" cy="304800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2" name="Picture 1" descr="UT powerpoint sheet small 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"/>
          <a:stretch/>
        </p:blipFill>
        <p:spPr>
          <a:xfrm>
            <a:off x="0" y="0"/>
            <a:ext cx="149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6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2" y="956735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7" name="Picture 6" descr="UT powerpoint sheet small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62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43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CFE1-23D8-4761-974B-B32AA046075C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4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99568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2"/>
            <a:ext cx="99568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3548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2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81230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2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39495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643051"/>
            <a:ext cx="12192000" cy="400052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177802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990602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73272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7213602" y="1667933"/>
            <a:ext cx="4597441" cy="4402667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662100"/>
            <a:ext cx="7010400" cy="441010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0" y="181417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2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7182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828800" y="1641599"/>
            <a:ext cx="10363200" cy="3999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nl-NL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81417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990602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1045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3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1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0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3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1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88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_Logo_Black_EN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6172201"/>
            <a:ext cx="3149600" cy="607619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803401"/>
            <a:ext cx="100128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</a:t>
            </a:r>
            <a:r>
              <a:rPr lang="nl-NL" dirty="0" err="1" smtClean="0"/>
              <a:t>modeltekst</a:t>
            </a:r>
            <a:r>
              <a:rPr lang="nl-NL" dirty="0" smtClean="0"/>
              <a:t>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96504" y="6172201"/>
            <a:ext cx="12488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fld id="{31F0CFE1-23D8-4761-974B-B32AA046075C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0168" y="6172201"/>
            <a:ext cx="53763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45335" y="6170084"/>
            <a:ext cx="4995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828801" y="1397000"/>
            <a:ext cx="103744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58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5pPr>
      <a:lvl6pPr marL="609570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6pPr>
      <a:lvl7pPr marL="1219140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7pPr>
      <a:lvl8pPr marL="1828709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8pPr>
      <a:lvl9pPr marL="2438278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9pPr>
    </p:titleStyle>
    <p:bodyStyle>
      <a:lvl1pPr marL="340766" indent="-340766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7515" indent="-374632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068864" indent="-317484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437145" indent="-334417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1792729" indent="-340766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402297" indent="-340766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6pPr>
      <a:lvl7pPr marL="3011867" indent="-340766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7pPr>
      <a:lvl8pPr marL="3621436" indent="-340766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8pPr>
      <a:lvl9pPr marL="4231006" indent="-340766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nl/url?sa=i&amp;rct=j&amp;q=&amp;esrc=s&amp;source=images&amp;cd=&amp;cad=rja&amp;uact=8&amp;ved=0CAcQjRxqFQoTCMao14CelsYCFQdtFAodJPcA0g&amp;url=http://commons.wikimedia.org/wiki/File:Cholera_Epidemic_poster_New_York_City.jpg&amp;ei=myWBVYbvFYfaUaTug5AN&amp;bvm=bv.96041959,d.d24&amp;psig=AFQjCNGJjKN_-soqpcn4C-bg2EMczQvRZQ&amp;ust=1434613222480025" TargetMode="Externa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CAcQjRxqFQoTCPTQw7yelsYCFUQ6FAodf1oJTQ&amp;url=https://www.flickr.com/photos/adambowie/345845299&amp;ei=GCaBVfTkNMT0UP-0pegE&amp;bvm=bv.96041959,d.d24&amp;psig=AFQjCNGJjKN_-soqpcn4C-bg2EMczQvRZQ&amp;ust=143461322248002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en.wikipedia.org/wiki/File:Snow-cholera-map-1.jpg" TargetMode="Externa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John_Snow.jpg#/media/File:John_Snow.jpg" TargetMode="External"/><Relationship Id="rId7" Type="http://schemas.openxmlformats.org/officeDocument/2006/relationships/hyperlink" Target="https://en.wikipedia.org/?title=Cholera#/media/File:Cholera_bacteria_SEM.jpg" TargetMode="External"/><Relationship Id="rId2" Type="http://schemas.openxmlformats.org/officeDocument/2006/relationships/hyperlink" Target="http://upload.wikimedia.org/wikipedia/commons/c/c4/Africa_cholera2008b.jpg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ommons.wikimedia.org/wiki/File:Snow-cholera-map-1.jpg" TargetMode="External"/><Relationship Id="rId5" Type="http://schemas.openxmlformats.org/officeDocument/2006/relationships/hyperlink" Target="https://www.flickr.com/photos/adambowie/345845299" TargetMode="External"/><Relationship Id="rId4" Type="http://schemas.openxmlformats.org/officeDocument/2006/relationships/hyperlink" Target="http://upload.wikimedia.org/wikipedia/commons/d/d3/Cholera_Epidemic_poster_New_York_City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nl/url?sa=i&amp;rct=j&amp;q=&amp;esrc=s&amp;source=images&amp;cd=&amp;cad=rja&amp;uact=8&amp;ved=0CAcQjRxqFQoTCO-gz-6clsYCFcZXFAod01gAPg&amp;url=http://commons.wikimedia.org/wiki/File:Africa_cholera2008b.jpg&amp;ei=aSSBVa_IAsavUdOxgfAD&amp;bvm=bv.96041959,d.d24&amp;psig=AFQjCNGJjKN_-soqpcn4C-bg2EMczQvRZQ&amp;ust=1434613222480025" TargetMode="External"/><Relationship Id="rId1" Type="http://schemas.openxmlformats.org/officeDocument/2006/relationships/slideLayout" Target="../slideLayouts/slideLayout11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Wheel of science / empirical cycle</a:t>
            </a:r>
          </a:p>
          <a:p>
            <a:pPr marL="0" indent="0">
              <a:buNone/>
            </a:pPr>
            <a:r>
              <a:rPr lang="en-US" sz="2800" dirty="0"/>
              <a:t>Research question</a:t>
            </a:r>
          </a:p>
          <a:p>
            <a:pPr marL="0" indent="0">
              <a:buNone/>
            </a:pPr>
            <a:r>
              <a:rPr lang="en-US" sz="2800" dirty="0"/>
              <a:t>Empirical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Induction</a:t>
            </a:r>
          </a:p>
          <a:p>
            <a:pPr marL="0" indent="0">
              <a:buNone/>
            </a:pPr>
            <a:r>
              <a:rPr lang="en-US" sz="2800" dirty="0"/>
              <a:t>Deduction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Phases: Theory, Data collection etc…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54880"/>
            <a:ext cx="9956800" cy="732985"/>
          </a:xfrm>
        </p:spPr>
        <p:txBody>
          <a:bodyPr/>
          <a:lstStyle/>
          <a:p>
            <a:r>
              <a:rPr lang="en-US" dirty="0"/>
              <a:t>Concepts to be covered (not to be included in the presentation)</a:t>
            </a:r>
          </a:p>
        </p:txBody>
      </p:sp>
    </p:spTree>
    <p:extLst>
      <p:ext uri="{BB962C8B-B14F-4D97-AF65-F5344CB8AC3E}">
        <p14:creationId xmlns:p14="http://schemas.microsoft.com/office/powerpoint/2010/main" val="10197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4501" y="1257300"/>
            <a:ext cx="1047750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988222"/>
              </p:ext>
            </p:extLst>
          </p:nvPr>
        </p:nvGraphicFramePr>
        <p:xfrm>
          <a:off x="1828801" y="487680"/>
          <a:ext cx="10012363" cy="551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061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C77304-A098-4DF0-8328-FBC4F9AF6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36A4CC-06D1-446A-9894-1CC164650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F21A70-E490-451B-B6A7-8DF7495FD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559CB7-D698-4D9B-A1F5-CE5FBE2CC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517760-398A-453A-8B2A-DA605B6D3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AF7866-7495-4FA4-BA43-E7814E258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6403BC-D682-4451-8CCE-45451EEB7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BC6BDF-7CD4-42B4-AB6B-31900FB64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7D201E-AFE6-41BF-8F02-C3B9C43FF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3420FF-39B2-4C5A-88BD-330BA9A39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40A8EF-D3E3-4E2B-81CA-7E580A113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14501" y="1257300"/>
            <a:ext cx="1047750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grpSp>
        <p:nvGrpSpPr>
          <p:cNvPr id="9" name="Group 8"/>
          <p:cNvGrpSpPr/>
          <p:nvPr/>
        </p:nvGrpSpPr>
        <p:grpSpPr>
          <a:xfrm>
            <a:off x="11756540" y="2686759"/>
            <a:ext cx="1619347" cy="2328547"/>
            <a:chOff x="1270754" y="2522592"/>
            <a:chExt cx="1619347" cy="2328547"/>
          </a:xfrm>
        </p:grpSpPr>
        <p:sp>
          <p:nvSpPr>
            <p:cNvPr id="10" name="Rectangle 9"/>
            <p:cNvSpPr/>
            <p:nvPr/>
          </p:nvSpPr>
          <p:spPr>
            <a:xfrm>
              <a:off x="1270754" y="2522592"/>
              <a:ext cx="1619347" cy="232854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1270754" y="2522592"/>
              <a:ext cx="1619347" cy="23285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2" tIns="0" rIns="256032" bIns="256032" numCol="1" spcCol="1270" anchor="ctr" anchorCtr="0">
              <a:noAutofit/>
            </a:bodyPr>
            <a:lstStyle/>
            <a:p>
              <a:pPr defTabSz="16001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/>
            </a:p>
          </p:txBody>
        </p:sp>
      </p:grp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236501655"/>
              </p:ext>
            </p:extLst>
          </p:nvPr>
        </p:nvGraphicFramePr>
        <p:xfrm>
          <a:off x="2032000" y="253219"/>
          <a:ext cx="1513059" cy="5885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273002250"/>
              </p:ext>
            </p:extLst>
          </p:nvPr>
        </p:nvGraphicFramePr>
        <p:xfrm>
          <a:off x="10287393" y="236807"/>
          <a:ext cx="1740483" cy="5885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093801"/>
              </p:ext>
            </p:extLst>
          </p:nvPr>
        </p:nvGraphicFramePr>
        <p:xfrm>
          <a:off x="1947069" y="601980"/>
          <a:ext cx="10012363" cy="551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60232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Not a </a:t>
            </a:r>
            <a:r>
              <a:rPr lang="en-US" sz="2800" i="1" dirty="0"/>
              <a:t>logistical</a:t>
            </a:r>
            <a:r>
              <a:rPr lang="en-US" sz="2800" dirty="0"/>
              <a:t> sequence of steps: anything goes...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 </a:t>
            </a:r>
            <a:r>
              <a:rPr lang="en-US" sz="2800" dirty="0"/>
              <a:t>way to defend </a:t>
            </a:r>
            <a:r>
              <a:rPr lang="en-US" sz="2800" dirty="0" smtClean="0"/>
              <a:t>conclusions; </a:t>
            </a:r>
            <a:r>
              <a:rPr lang="en-US" sz="2800" i="1" dirty="0" smtClean="0"/>
              <a:t>logic.</a:t>
            </a:r>
            <a:endParaRPr lang="en-US" sz="28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56104"/>
            <a:ext cx="9982240" cy="732985"/>
          </a:xfrm>
        </p:spPr>
        <p:txBody>
          <a:bodyPr/>
          <a:lstStyle/>
          <a:p>
            <a:r>
              <a:rPr lang="en-US" dirty="0" smtClean="0"/>
              <a:t>Wheel of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1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RQ: “What </a:t>
            </a:r>
            <a:r>
              <a:rPr lang="en-US" sz="2800" dirty="0" smtClean="0"/>
              <a:t>causes </a:t>
            </a:r>
            <a:r>
              <a:rPr lang="en-US" sz="2800" dirty="0"/>
              <a:t>cholera</a:t>
            </a:r>
            <a:r>
              <a:rPr lang="en-US" sz="2800" dirty="0" smtClean="0"/>
              <a:t>?”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Dominant idea (agreement reality) around </a:t>
            </a:r>
            <a:r>
              <a:rPr lang="en-US" sz="2800" u="sng" dirty="0" smtClean="0"/>
              <a:t>1850: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“</a:t>
            </a:r>
            <a:r>
              <a:rPr lang="en-US" sz="2800" dirty="0"/>
              <a:t>miasma theory</a:t>
            </a:r>
            <a:r>
              <a:rPr lang="en-US" sz="2800" dirty="0" smtClean="0"/>
              <a:t>”;</a:t>
            </a:r>
          </a:p>
          <a:p>
            <a:pPr marL="0" indent="0">
              <a:buNone/>
            </a:pPr>
            <a:r>
              <a:rPr lang="en-US" sz="2800" dirty="0" smtClean="0"/>
              <a:t>diseases like cholera are caused </a:t>
            </a:r>
            <a:r>
              <a:rPr lang="en-US" sz="2800" dirty="0"/>
              <a:t>by pollution or “bad air”</a:t>
            </a:r>
            <a:endParaRPr lang="en-US" sz="2800" u="sng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56106"/>
            <a:ext cx="9982240" cy="732985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4501" y="1257300"/>
            <a:ext cx="1047750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6" name="Picture 2" descr="D:\Profiles\KolkH\Downloads\John_Sno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82" y="253222"/>
            <a:ext cx="3998244" cy="648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0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14501" y="1257300"/>
            <a:ext cx="1047750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050145"/>
              </p:ext>
            </p:extLst>
          </p:nvPr>
        </p:nvGraphicFramePr>
        <p:xfrm>
          <a:off x="1828801" y="487680"/>
          <a:ext cx="10012363" cy="551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2533650" y="2667000"/>
            <a:ext cx="897255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86050" y="285750"/>
            <a:ext cx="3105150" cy="567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5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C77304-A098-4DF0-8328-FBC4F9AF6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36A4CC-06D1-446A-9894-1CC164650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803401"/>
            <a:ext cx="5373859" cy="35607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“Drinking fouled water causes cholera”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56108"/>
            <a:ext cx="9982240" cy="732985"/>
          </a:xfrm>
        </p:spPr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pic>
        <p:nvPicPr>
          <p:cNvPr id="5" name="Picture 2" descr="http://upload.wikimedia.org/wikipedia/commons/d/d3/Cholera_Epidemic_poster_New_York_Cit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304" y="1803401"/>
            <a:ext cx="3733001" cy="46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5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4501" y="1257300"/>
            <a:ext cx="1047750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747159"/>
              </p:ext>
            </p:extLst>
          </p:nvPr>
        </p:nvGraphicFramePr>
        <p:xfrm>
          <a:off x="1828801" y="487680"/>
          <a:ext cx="10012363" cy="551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686050" y="285750"/>
            <a:ext cx="3105150" cy="567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38450" y="4953000"/>
            <a:ext cx="5410200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F21A70-E490-451B-B6A7-8DF7495FD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59CB7-D698-4D9B-A1F5-CE5FBE2CC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. Snow 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decided to compare households that used different  </a:t>
            </a: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waterpumps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including the much-frequented 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street-pump in Broad Street</a:t>
            </a:r>
            <a:r>
              <a:rPr lang="en-US" altLang="nl-NL" sz="2800" dirty="0" smtClean="0"/>
              <a:t>.</a:t>
            </a:r>
            <a:endParaRPr lang="en-US" altLang="nl-NL" sz="2800" dirty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56105"/>
            <a:ext cx="9982240" cy="732985"/>
          </a:xfrm>
        </p:spPr>
        <p:txBody>
          <a:bodyPr/>
          <a:lstStyle/>
          <a:p>
            <a:r>
              <a:rPr lang="en-US" dirty="0" smtClean="0"/>
              <a:t>Research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4501" y="1257300"/>
            <a:ext cx="1047750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735312"/>
              </p:ext>
            </p:extLst>
          </p:nvPr>
        </p:nvGraphicFramePr>
        <p:xfrm>
          <a:off x="1828801" y="487680"/>
          <a:ext cx="10012363" cy="551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686050" y="285750"/>
            <a:ext cx="310515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517760-398A-453A-8B2A-DA605B6D3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AF7866-7495-4FA4-BA43-E7814E258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6403BC-D682-4451-8CCE-45451EEB7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BC6BDF-7CD4-42B4-AB6B-31900FB64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Empirical cycle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Henk van der Kolk</a:t>
            </a:r>
          </a:p>
        </p:txBody>
      </p:sp>
    </p:spTree>
    <p:extLst>
      <p:ext uri="{BB962C8B-B14F-4D97-AF65-F5344CB8AC3E}">
        <p14:creationId xmlns:p14="http://schemas.microsoft.com/office/powerpoint/2010/main" val="15773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1" y="1803401"/>
            <a:ext cx="7076049" cy="35607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Dr. Snow tracked down information from hospital records on when the outbreak began and whether the victims drank water from the Broad Street pump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56104"/>
            <a:ext cx="9982240" cy="732985"/>
          </a:xfrm>
        </p:spPr>
        <p:txBody>
          <a:bodyPr/>
          <a:lstStyle/>
          <a:p>
            <a:r>
              <a:rPr lang="en-US" dirty="0" smtClean="0"/>
              <a:t>Data collection &amp; data analysis</a:t>
            </a:r>
            <a:endParaRPr lang="en-US" dirty="0"/>
          </a:p>
        </p:txBody>
      </p:sp>
      <p:pic>
        <p:nvPicPr>
          <p:cNvPr id="5" name="Picture 2" descr="https://farm1.staticflickr.com/147/345845299_82da3f8913_o_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045" y="1803401"/>
            <a:ext cx="2584996" cy="409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8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780629" y="2039816"/>
            <a:ext cx="4797083" cy="3310280"/>
          </a:xfrm>
        </p:spPr>
        <p:txBody>
          <a:bodyPr/>
          <a:lstStyle/>
          <a:p>
            <a:pPr marL="0" indent="0">
              <a:buNone/>
            </a:pPr>
            <a:r>
              <a:rPr lang="en-US" altLang="nl-NL" sz="2800" i="1" dirty="0" smtClean="0"/>
              <a:t>He used a </a:t>
            </a:r>
            <a:r>
              <a:rPr lang="en-US" altLang="nl-NL" sz="2800" i="1" dirty="0"/>
              <a:t>geographical grid to chart deaths from the </a:t>
            </a:r>
            <a:r>
              <a:rPr lang="en-US" altLang="nl-NL" sz="2800" i="1" dirty="0" smtClean="0"/>
              <a:t>outbreak.</a:t>
            </a:r>
            <a:endParaRPr lang="en-US" altLang="nl-NL" sz="2800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14501" y="1257300"/>
            <a:ext cx="1047750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3" name="Picture 2" descr="http://upload.wikimedia.org/wikipedia/commons/thumb/2/27/Snow-cholera-map-1.jpg/350px-Snow-cholera-map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34876"/>
            <a:ext cx="4875435" cy="454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4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4501" y="1257300"/>
            <a:ext cx="1047750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640551"/>
              </p:ext>
            </p:extLst>
          </p:nvPr>
        </p:nvGraphicFramePr>
        <p:xfrm>
          <a:off x="1828801" y="487680"/>
          <a:ext cx="10012363" cy="551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03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7D201E-AFE6-41BF-8F02-C3B9C43FF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3420FF-39B2-4C5A-88BD-330BA9A39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0A8EF-D3E3-4E2B-81CA-7E580A113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61982" y="1803401"/>
            <a:ext cx="4290647" cy="35607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Cholera is caused by fouled water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56106"/>
            <a:ext cx="9982240" cy="732985"/>
          </a:xfrm>
        </p:spPr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803401"/>
            <a:ext cx="4862593" cy="380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22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Not a </a:t>
            </a:r>
            <a:r>
              <a:rPr lang="en-US" sz="2800" i="1" dirty="0"/>
              <a:t>logistical</a:t>
            </a:r>
            <a:r>
              <a:rPr lang="en-US" sz="2800" dirty="0"/>
              <a:t> sequence of steps: anything goes...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It is a way to defend </a:t>
            </a:r>
            <a:r>
              <a:rPr lang="en-US" sz="2800" dirty="0" smtClean="0"/>
              <a:t>conclusions: </a:t>
            </a:r>
            <a:r>
              <a:rPr lang="en-US" sz="2800" i="1" dirty="0" smtClean="0"/>
              <a:t>logic.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56104"/>
            <a:ext cx="9982240" cy="732985"/>
          </a:xfrm>
        </p:spPr>
        <p:txBody>
          <a:bodyPr/>
          <a:lstStyle/>
          <a:p>
            <a:r>
              <a:rPr lang="en-US" dirty="0" smtClean="0"/>
              <a:t>Wheel of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5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Introduced you to the basic idea of doing research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Described a series of activities that are called ‘empirical research’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56104"/>
            <a:ext cx="9982240" cy="732985"/>
          </a:xfrm>
        </p:spPr>
        <p:txBody>
          <a:bodyPr/>
          <a:lstStyle/>
          <a:p>
            <a:r>
              <a:rPr lang="en-US" dirty="0" smtClean="0"/>
              <a:t>This microlecture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2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9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1" y="1803401"/>
            <a:ext cx="10227212" cy="3560763"/>
          </a:xfrm>
        </p:spPr>
        <p:txBody>
          <a:bodyPr/>
          <a:lstStyle/>
          <a:p>
            <a:r>
              <a:rPr lang="en-US" sz="1600" dirty="0"/>
              <a:t>Slide 3: </a:t>
            </a:r>
            <a:r>
              <a:rPr lang="en-US" sz="1600" dirty="0">
                <a:hlinkClick r:id="rId2"/>
              </a:rPr>
              <a:t>http://upload.wikimedia.org/wikipedia/commons/c/c4/Africa_cholera2008b.jpg</a:t>
            </a:r>
            <a:endParaRPr lang="en-US" sz="1600" dirty="0"/>
          </a:p>
          <a:p>
            <a:r>
              <a:rPr lang="en-US" sz="1600" dirty="0"/>
              <a:t>Slide </a:t>
            </a:r>
            <a:r>
              <a:rPr lang="en-US" sz="1600" dirty="0" smtClean="0"/>
              <a:t>14: </a:t>
            </a:r>
            <a:r>
              <a:rPr lang="en-US" altLang="nl-NL" sz="1600" dirty="0">
                <a:hlinkClick r:id="rId3"/>
              </a:rPr>
              <a:t>http://commons.wikimedia.org/wiki/File:John_Snow.jpg#/media/File:John_Snow.jpg</a:t>
            </a:r>
            <a:endParaRPr lang="en-US" altLang="nl-NL" sz="1600" dirty="0"/>
          </a:p>
          <a:p>
            <a:r>
              <a:rPr lang="en-US" altLang="nl-NL" sz="1600" dirty="0"/>
              <a:t>Slide 16: </a:t>
            </a:r>
            <a:r>
              <a:rPr lang="en-US" altLang="nl-NL" sz="1600" dirty="0">
                <a:hlinkClick r:id="rId4"/>
              </a:rPr>
              <a:t>http://upload.wikimedia.org/wikipedia/commons/d/d3/Cholera_Epidemic_poster_New_York_City.jpg</a:t>
            </a:r>
            <a:endParaRPr lang="en-US" altLang="nl-NL" sz="1600" dirty="0"/>
          </a:p>
          <a:p>
            <a:r>
              <a:rPr lang="en-US" altLang="nl-NL" sz="1600" dirty="0"/>
              <a:t>Slide 20: </a:t>
            </a:r>
            <a:r>
              <a:rPr lang="en-US" altLang="nl-NL" sz="1600" dirty="0">
                <a:hlinkClick r:id="rId5"/>
              </a:rPr>
              <a:t>https://www.flickr.com/photos/adambowie/345845299</a:t>
            </a:r>
            <a:endParaRPr lang="en-US" altLang="nl-NL" sz="1600" dirty="0"/>
          </a:p>
          <a:p>
            <a:r>
              <a:rPr lang="en-US" altLang="nl-NL" sz="1600" dirty="0"/>
              <a:t>Slide 21: </a:t>
            </a:r>
            <a:r>
              <a:rPr lang="en-US" altLang="nl-NL" sz="1600" dirty="0">
                <a:hlinkClick r:id="rId6"/>
              </a:rPr>
              <a:t>https://commons.wikimedia.org/wiki/File:Snow-cholera-map-1.jpg</a:t>
            </a:r>
            <a:endParaRPr lang="en-US" altLang="nl-NL" sz="1600" dirty="0"/>
          </a:p>
          <a:p>
            <a:r>
              <a:rPr lang="en-US" altLang="nl-NL" sz="1600" dirty="0"/>
              <a:t>Slide 23: </a:t>
            </a:r>
            <a:r>
              <a:rPr lang="en-US" altLang="nl-NL" sz="1600" dirty="0">
                <a:hlinkClick r:id="rId7"/>
              </a:rPr>
              <a:t>https://en.wikipedia.org/?title=Cholera#/media/File:Cholera_bacteria_SEM.jpg</a:t>
            </a:r>
            <a:r>
              <a:rPr lang="en-US" altLang="nl-NL" sz="1600" dirty="0"/>
              <a:t> 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56105"/>
            <a:ext cx="9982240" cy="732985"/>
          </a:xfrm>
        </p:spPr>
        <p:txBody>
          <a:bodyPr/>
          <a:lstStyle/>
          <a:p>
            <a:r>
              <a:rPr lang="en-US" dirty="0" smtClean="0"/>
              <a:t>Images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Introducting the idea of ‘doing research’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Showing </a:t>
            </a:r>
            <a:r>
              <a:rPr lang="en-US" sz="2800" dirty="0" smtClean="0"/>
              <a:t>activities </a:t>
            </a:r>
            <a:r>
              <a:rPr lang="en-US" sz="2800" dirty="0"/>
              <a:t>that together are called ‘empirical research’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Aim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1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59065"/>
            <a:ext cx="9982240" cy="732985"/>
          </a:xfrm>
        </p:spPr>
        <p:txBody>
          <a:bodyPr/>
          <a:lstStyle/>
          <a:p>
            <a:r>
              <a:rPr lang="en-US" dirty="0" smtClean="0"/>
              <a:t>Example: the cause of cholera</a:t>
            </a:r>
            <a:endParaRPr lang="en-US" dirty="0"/>
          </a:p>
        </p:txBody>
      </p:sp>
      <p:pic>
        <p:nvPicPr>
          <p:cNvPr id="5" name="Picture 2" descr="http://upload.wikimedia.org/wikipedia/commons/c/c4/Africa_cholera2008b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37" y="1683086"/>
            <a:ext cx="4546827" cy="484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25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nl-NL" altLang="en-US" sz="2800" dirty="0"/>
              <a:t>Empirical research: systematically answering empirical questions.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nl-NL" altLang="en-US" sz="2800" i="1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nl-NL" altLang="en-US" sz="2800" i="1" dirty="0"/>
              <a:t>Systematically</a:t>
            </a:r>
            <a:r>
              <a:rPr lang="nl-NL" altLang="en-US" sz="2800" dirty="0"/>
              <a:t>: excluding the possibility that other answers are better than the answer we give.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nl-NL" altLang="en-US" sz="2800" i="1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nl-NL" altLang="en-US" sz="2800" i="1" dirty="0"/>
              <a:t>Empirical:</a:t>
            </a:r>
            <a:r>
              <a:rPr lang="nl-NL" altLang="en-US" sz="2800" dirty="0"/>
              <a:t> about things we can observe.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59070"/>
            <a:ext cx="9982240" cy="732985"/>
          </a:xfrm>
        </p:spPr>
        <p:txBody>
          <a:bodyPr/>
          <a:lstStyle/>
          <a:p>
            <a:r>
              <a:rPr lang="en-US" dirty="0" smtClean="0"/>
              <a:t>What is emperical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5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799" y="659076"/>
            <a:ext cx="9982240" cy="732985"/>
          </a:xfrm>
        </p:spPr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828030"/>
              </p:ext>
            </p:extLst>
          </p:nvPr>
        </p:nvGraphicFramePr>
        <p:xfrm>
          <a:off x="1828801" y="2003729"/>
          <a:ext cx="10012363" cy="1614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21707451"/>
              </p:ext>
            </p:extLst>
          </p:nvPr>
        </p:nvGraphicFramePr>
        <p:xfrm>
          <a:off x="1828800" y="1865014"/>
          <a:ext cx="9982240" cy="483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6666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9CA564-562C-404F-82F6-B8B6679AD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A7CEC6-50D5-408E-B77C-064701F1C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6A8261-C0C4-4D0C-B121-93226C768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409A83-CCCE-4CDE-B222-D47BA8E73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D5505-9DEE-4514-8545-E5BF9B2AD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4328F1-5C73-4503-A126-4900321F2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26FC64-5811-4D71-ACD4-BB2B44082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7C6B0D-2B38-4DE1-AE95-D9E9DF135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BA1977-3806-41DC-A332-ADA0E4456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FC2CE7-2633-4B16-87CB-405B8FF1F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27AAA6-4960-4AF1-B6CC-D5B294EFF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59074"/>
            <a:ext cx="9982240" cy="732985"/>
          </a:xfrm>
        </p:spPr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822776"/>
              </p:ext>
            </p:extLst>
          </p:nvPr>
        </p:nvGraphicFramePr>
        <p:xfrm>
          <a:off x="1828801" y="2019633"/>
          <a:ext cx="10012363" cy="3554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196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98F649-D19D-4DC5-9A3F-2A131F03F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85FFED-18AA-49A0-8DDA-95432214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594A5C-F75C-4ACE-9FC9-6B7FC8C1D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67281E-9A5D-44FB-B159-3749709BB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139899"/>
              </p:ext>
            </p:extLst>
          </p:nvPr>
        </p:nvGraphicFramePr>
        <p:xfrm>
          <a:off x="1828801" y="2002185"/>
          <a:ext cx="10012363" cy="356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59065"/>
            <a:ext cx="9982240" cy="732985"/>
          </a:xfrm>
        </p:spPr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98F649-D19D-4DC5-9A3F-2A131F03F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85FFED-18AA-49A0-8DDA-95432214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EAF66B-6D44-4073-B0AA-ACB069F8F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A860BD-BABD-4F2C-9603-4B72BFAF2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59066"/>
            <a:ext cx="9982240" cy="732985"/>
          </a:xfrm>
        </p:spPr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181143"/>
              </p:ext>
            </p:extLst>
          </p:nvPr>
        </p:nvGraphicFramePr>
        <p:xfrm>
          <a:off x="1828801" y="2002185"/>
          <a:ext cx="10012363" cy="356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567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98F649-D19D-4DC5-9A3F-2A131F03F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85FFED-18AA-49A0-8DDA-95432214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EAF66B-6D44-4073-B0AA-ACB069F8F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A860BD-BABD-4F2C-9603-4B72BFAF2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UT_NL 16-9 new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8C3"/>
      </a:accent1>
      <a:accent2>
        <a:srgbClr val="FED100"/>
      </a:accent2>
      <a:accent3>
        <a:srgbClr val="CF0072"/>
      </a:accent3>
      <a:accent4>
        <a:srgbClr val="0098C3"/>
      </a:accent4>
      <a:accent5>
        <a:srgbClr val="80808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 en 16-9</Template>
  <TotalTime>0</TotalTime>
  <Words>508</Words>
  <Application>Microsoft Office PowerPoint</Application>
  <PresentationFormat>Custom</PresentationFormat>
  <Paragraphs>127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UT_NL 16-9 new</vt:lpstr>
      <vt:lpstr>PowerPoint Presentation</vt:lpstr>
      <vt:lpstr>The Empirical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Empirical cycle</dc:title>
  <dc:creator>Rens ten Klooster</dc:creator>
  <cp:lastModifiedBy>UT-werkplek x64</cp:lastModifiedBy>
  <cp:revision>35</cp:revision>
  <dcterms:created xsi:type="dcterms:W3CDTF">2015-06-17T15:18:36Z</dcterms:created>
  <dcterms:modified xsi:type="dcterms:W3CDTF">2015-06-25T11:11:17Z</dcterms:modified>
</cp:coreProperties>
</file>