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5" r:id="rId2"/>
    <p:sldId id="266" r:id="rId3"/>
    <p:sldId id="259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9" d="100"/>
          <a:sy n="139" d="100"/>
        </p:scale>
        <p:origin x="-11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6400" y="1233488"/>
            <a:ext cx="6786562" cy="1102519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2500"/>
              </a:lnSpc>
              <a:defRPr sz="26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6400" y="2276475"/>
            <a:ext cx="6788150" cy="826294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sz="1800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6400" y="1233488"/>
            <a:ext cx="6786562" cy="1102519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2500"/>
              </a:lnSpc>
              <a:defRPr sz="26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6400" y="2276475"/>
            <a:ext cx="6788150" cy="826294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sz="1800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133350"/>
            <a:ext cx="748668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2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719777"/>
            <a:ext cx="7486681" cy="23907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30200" y="6438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UT powerpoint sheet small 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143000" cy="514672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133350"/>
            <a:ext cx="748668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3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719777"/>
            <a:ext cx="7486681" cy="23907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pic>
        <p:nvPicPr>
          <p:cNvPr id="2" name="Picture 1" descr="UT powerpoint sheet small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50"/>
            <a:ext cx="1114285" cy="51244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133350"/>
            <a:ext cx="748668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1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730251"/>
            <a:ext cx="7486681" cy="228600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pic>
        <p:nvPicPr>
          <p:cNvPr id="2" name="Picture 1" descr="UT powerpoint sheet small 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4"/>
          <a:stretch/>
        </p:blipFill>
        <p:spPr>
          <a:xfrm>
            <a:off x="0" y="0"/>
            <a:ext cx="1123950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133350"/>
            <a:ext cx="748668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3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717550"/>
            <a:ext cx="7486681" cy="23907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pic>
        <p:nvPicPr>
          <p:cNvPr id="7" name="Picture 6" descr="UT powerpoint sheet small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96867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133350"/>
            <a:ext cx="746760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0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1" y="742950"/>
            <a:ext cx="7467600" cy="21431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133350"/>
            <a:ext cx="754380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8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1" y="742950"/>
            <a:ext cx="7543800" cy="21431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133350"/>
            <a:ext cx="754380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1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1" y="742950"/>
            <a:ext cx="7543800" cy="21431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0" y="1232288"/>
            <a:ext cx="9144000" cy="300039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10" name="Tijdelijke aanduiding voor tekst 13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133350"/>
            <a:ext cx="754380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2" name="Tijdelijke aanduiding voor tekst 15"/>
          <p:cNvSpPr>
            <a:spLocks noGrp="1"/>
          </p:cNvSpPr>
          <p:nvPr>
            <p:ph type="body" sz="quarter" idx="15" hasCustomPrompt="1"/>
          </p:nvPr>
        </p:nvSpPr>
        <p:spPr>
          <a:xfrm>
            <a:off x="1371601" y="742950"/>
            <a:ext cx="7543800" cy="21431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 met afbeelding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tekst 12"/>
          <p:cNvSpPr>
            <a:spLocks noGrp="1"/>
          </p:cNvSpPr>
          <p:nvPr>
            <p:ph type="body" sz="quarter" idx="16"/>
          </p:nvPr>
        </p:nvSpPr>
        <p:spPr>
          <a:xfrm>
            <a:off x="5410200" y="1250950"/>
            <a:ext cx="3448081" cy="3302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0" y="1246575"/>
            <a:ext cx="5257800" cy="330758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1371600" y="136061"/>
            <a:ext cx="754380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2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1" y="742950"/>
            <a:ext cx="7543800" cy="21431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4"/>
          </p:nvPr>
        </p:nvSpPr>
        <p:spPr>
          <a:xfrm>
            <a:off x="1371600" y="1231199"/>
            <a:ext cx="7772400" cy="29997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nl-NL" dirty="0"/>
          </a:p>
        </p:txBody>
      </p:sp>
      <p:sp>
        <p:nvSpPr>
          <p:cNvPr id="11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136061"/>
            <a:ext cx="754380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4" name="Tijdelijke aanduiding voor tekst 15"/>
          <p:cNvSpPr>
            <a:spLocks noGrp="1"/>
          </p:cNvSpPr>
          <p:nvPr>
            <p:ph type="body" sz="quarter" idx="15" hasCustomPrompt="1"/>
          </p:nvPr>
        </p:nvSpPr>
        <p:spPr>
          <a:xfrm>
            <a:off x="1371601" y="742950"/>
            <a:ext cx="7543800" cy="21431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6400" y="1233488"/>
            <a:ext cx="6786562" cy="1102519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2500"/>
              </a:lnSpc>
              <a:defRPr sz="26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6400" y="2276475"/>
            <a:ext cx="6788150" cy="826294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sz="1800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6400" y="1233488"/>
            <a:ext cx="6786562" cy="1102519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2500"/>
              </a:lnSpc>
              <a:defRPr sz="26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6400" y="2276475"/>
            <a:ext cx="6788150" cy="826294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sz="1800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T_Logo_Black_EN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4629150"/>
            <a:ext cx="2362200" cy="455714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352550"/>
            <a:ext cx="7509600" cy="2670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</a:t>
            </a:r>
            <a:r>
              <a:rPr lang="nl-NL" dirty="0" err="1" smtClean="0"/>
              <a:t>modeltekst</a:t>
            </a:r>
            <a:r>
              <a:rPr lang="nl-NL" dirty="0" smtClean="0"/>
              <a:t>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72376" y="4629150"/>
            <a:ext cx="9366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0125" y="4629150"/>
            <a:ext cx="40322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9000" y="4627562"/>
            <a:ext cx="3746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1371600" y="1047750"/>
            <a:ext cx="77808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4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9pPr>
    </p:titleStyle>
    <p:bodyStyle>
      <a:lvl1pPr marL="255588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809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801688" indent="-238125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3pPr>
      <a:lvl4pPr marL="1077913" indent="-250825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4pPr>
      <a:lvl5pPr marL="13446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018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6pPr>
      <a:lvl7pPr marL="22590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7pPr>
      <a:lvl8pPr marL="27162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8pPr>
      <a:lvl9pPr marL="31734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inhoud 3"/>
          <p:cNvSpPr>
            <a:spLocks noGrp="1"/>
          </p:cNvSpPr>
          <p:nvPr>
            <p:ph idx="1"/>
          </p:nvPr>
        </p:nvSpPr>
        <p:spPr>
          <a:xfrm>
            <a:off x="1371600" y="1200150"/>
            <a:ext cx="7509600" cy="2670572"/>
          </a:xfrm>
        </p:spPr>
        <p:txBody>
          <a:bodyPr/>
          <a:lstStyle/>
          <a:p>
            <a:pPr marL="0" lvl="0" indent="0">
              <a:buNone/>
            </a:pPr>
            <a:endParaRPr lang="nl-NL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nl-NL" sz="3600" dirty="0">
                <a:solidFill>
                  <a:srgbClr val="FF0000"/>
                </a:solidFill>
              </a:rPr>
              <a:t>S</a:t>
            </a:r>
            <a:r>
              <a:rPr lang="nl-NL" sz="3600" dirty="0">
                <a:solidFill>
                  <a:srgbClr val="000000"/>
                </a:solidFill>
              </a:rPr>
              <a:t>tatistical</a:t>
            </a:r>
          </a:p>
          <a:p>
            <a:pPr marL="0" lvl="0" indent="0">
              <a:buNone/>
            </a:pPr>
            <a:r>
              <a:rPr lang="nl-NL" sz="3600" dirty="0">
                <a:solidFill>
                  <a:srgbClr val="FF0000"/>
                </a:solidFill>
              </a:rPr>
              <a:t>P</a:t>
            </a:r>
            <a:r>
              <a:rPr lang="nl-NL" sz="3600" dirty="0">
                <a:solidFill>
                  <a:srgbClr val="000000"/>
                </a:solidFill>
              </a:rPr>
              <a:t>ackage </a:t>
            </a:r>
            <a:r>
              <a:rPr lang="nl-NL" sz="3600" dirty="0" err="1">
                <a:solidFill>
                  <a:srgbClr val="000000"/>
                </a:solidFill>
              </a:rPr>
              <a:t>for</a:t>
            </a:r>
            <a:r>
              <a:rPr lang="nl-NL" sz="3600" dirty="0">
                <a:solidFill>
                  <a:srgbClr val="000000"/>
                </a:solidFill>
              </a:rPr>
              <a:t> </a:t>
            </a:r>
            <a:r>
              <a:rPr lang="nl-NL" sz="3600" dirty="0" err="1">
                <a:solidFill>
                  <a:srgbClr val="000000"/>
                </a:solidFill>
              </a:rPr>
              <a:t>the</a:t>
            </a:r>
            <a:endParaRPr lang="nl-NL" sz="36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nl-NL" sz="3600" dirty="0" err="1">
                <a:solidFill>
                  <a:srgbClr val="FF0000"/>
                </a:solidFill>
              </a:rPr>
              <a:t>S</a:t>
            </a:r>
            <a:r>
              <a:rPr lang="nl-NL" sz="3600" dirty="0" err="1">
                <a:solidFill>
                  <a:srgbClr val="000000"/>
                </a:solidFill>
              </a:rPr>
              <a:t>ocial</a:t>
            </a:r>
            <a:endParaRPr lang="nl-NL" sz="36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nl-NL" sz="3600" dirty="0">
                <a:solidFill>
                  <a:srgbClr val="FF0000"/>
                </a:solidFill>
              </a:rPr>
              <a:t>S</a:t>
            </a:r>
            <a:r>
              <a:rPr lang="nl-NL" sz="3600" dirty="0">
                <a:solidFill>
                  <a:srgbClr val="000000"/>
                </a:solidFill>
              </a:rPr>
              <a:t>ciences</a:t>
            </a:r>
          </a:p>
          <a:p>
            <a:pPr>
              <a:lnSpc>
                <a:spcPct val="100000"/>
              </a:lnSpc>
              <a:buNone/>
            </a:pPr>
            <a:endParaRPr lang="nl-NL" sz="1100" dirty="0" smtClean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3"/>
          </p:nvPr>
        </p:nvSpPr>
        <p:spPr>
          <a:xfrm>
            <a:off x="1403648" y="483518"/>
            <a:ext cx="7486680" cy="549739"/>
          </a:xfrm>
        </p:spPr>
        <p:txBody>
          <a:bodyPr/>
          <a:lstStyle/>
          <a:p>
            <a:pPr>
              <a:defRPr/>
            </a:pPr>
            <a:r>
              <a:rPr lang="nl-NL" sz="2800" dirty="0"/>
              <a:t>SPSS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5877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29300" y="7035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403648" y="267494"/>
            <a:ext cx="5760640" cy="4320480"/>
            <a:chOff x="1403648" y="267494"/>
            <a:chExt cx="5760640" cy="4320480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648" y="267494"/>
              <a:ext cx="5760640" cy="4320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3419872" y="2531100"/>
              <a:ext cx="21518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Document.docx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692538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4208" y="1389723"/>
            <a:ext cx="2592288" cy="1620084"/>
            <a:chOff x="154208" y="1389723"/>
            <a:chExt cx="2592288" cy="1620084"/>
          </a:xfrm>
        </p:grpSpPr>
        <p:pic>
          <p:nvPicPr>
            <p:cNvPr id="1026" name="Picture 2" descr="C:\Users\KolkH\Dropbox\Schermafdrukken\Schermafdruk 2015-06-10 16.36.26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208" y="1389723"/>
              <a:ext cx="2592288" cy="16200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611560" y="1988616"/>
              <a:ext cx="1916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smtClean="0"/>
                <a:t>Data</a:t>
              </a:r>
              <a:r>
                <a:rPr lang="nl-NL" dirty="0" smtClean="0"/>
                <a:t>(matrix) (.</a:t>
              </a:r>
              <a:r>
                <a:rPr lang="nl-NL" dirty="0" err="1" smtClean="0"/>
                <a:t>sav</a:t>
              </a:r>
              <a:r>
                <a:rPr lang="nl-NL" dirty="0" smtClean="0"/>
                <a:t>)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60526" y="192638"/>
            <a:ext cx="4424336" cy="1873029"/>
            <a:chOff x="2260526" y="192638"/>
            <a:chExt cx="4424336" cy="187302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0526" y="555526"/>
              <a:ext cx="4424336" cy="576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042400" y="192638"/>
              <a:ext cx="740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Menu</a:t>
              </a:r>
              <a:endParaRPr lang="en-US" dirty="0"/>
            </a:p>
          </p:txBody>
        </p:sp>
        <p:sp>
          <p:nvSpPr>
            <p:cNvPr id="8" name="Down Arrow 7"/>
            <p:cNvSpPr/>
            <p:nvPr/>
          </p:nvSpPr>
          <p:spPr>
            <a:xfrm>
              <a:off x="4196830" y="1047933"/>
              <a:ext cx="432048" cy="101773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78458" y="2324280"/>
            <a:ext cx="2788472" cy="2583038"/>
            <a:chOff x="3078458" y="2324280"/>
            <a:chExt cx="2788472" cy="2583038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8458" y="3291830"/>
              <a:ext cx="2788472" cy="1615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3779912" y="4099574"/>
              <a:ext cx="16900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Syntax file (.</a:t>
              </a:r>
              <a:r>
                <a:rPr lang="nl-NL" dirty="0" err="1" smtClean="0"/>
                <a:t>sps</a:t>
              </a:r>
              <a:r>
                <a:rPr lang="nl-NL" dirty="0" smtClean="0"/>
                <a:t>)</a:t>
              </a:r>
              <a:endParaRPr lang="en-US" dirty="0"/>
            </a:p>
          </p:txBody>
        </p:sp>
        <p:sp>
          <p:nvSpPr>
            <p:cNvPr id="15" name="Down Arrow 14"/>
            <p:cNvSpPr/>
            <p:nvPr/>
          </p:nvSpPr>
          <p:spPr>
            <a:xfrm rot="10800000">
              <a:off x="4192903" y="2324280"/>
              <a:ext cx="432048" cy="96754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own Arrow 15"/>
          <p:cNvSpPr/>
          <p:nvPr/>
        </p:nvSpPr>
        <p:spPr>
          <a:xfrm rot="16200000">
            <a:off x="4353529" y="376708"/>
            <a:ext cx="432048" cy="36461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15605" y="1954949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or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392609" y="1400481"/>
            <a:ext cx="2643887" cy="1545603"/>
            <a:chOff x="6392609" y="1400481"/>
            <a:chExt cx="2643887" cy="1545603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2609" y="1400481"/>
              <a:ext cx="2643887" cy="1545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7085384" y="2015098"/>
              <a:ext cx="1422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Output (.</a:t>
              </a:r>
              <a:r>
                <a:rPr lang="nl-NL" dirty="0" err="1" smtClean="0"/>
                <a:t>spv</a:t>
              </a:r>
              <a:r>
                <a:rPr lang="nl-NL" dirty="0" smtClean="0"/>
                <a:t>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4213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/>
    </p:bldLst>
  </p:timing>
</p:sld>
</file>

<file path=ppt/theme/theme1.xml><?xml version="1.0" encoding="utf-8"?>
<a:theme xmlns:a="http://schemas.openxmlformats.org/drawingml/2006/main" name="UT_NL 16-9 new">
  <a:themeElements>
    <a:clrScheme name="UT_wi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4B233"/>
      </a:accent1>
      <a:accent2>
        <a:srgbClr val="CF0072"/>
      </a:accent2>
      <a:accent3>
        <a:srgbClr val="FED100"/>
      </a:accent3>
      <a:accent4>
        <a:srgbClr val="0098C3"/>
      </a:accent4>
      <a:accent5>
        <a:srgbClr val="DC0C30"/>
      </a:accent5>
      <a:accent6>
        <a:srgbClr val="006A4D"/>
      </a:accent6>
      <a:hlink>
        <a:srgbClr val="4F2D7F"/>
      </a:hlink>
      <a:folHlink>
        <a:srgbClr val="887B1B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CA440"/>
        </a:accent1>
        <a:accent2>
          <a:srgbClr val="FFD600"/>
        </a:accent2>
        <a:accent3>
          <a:srgbClr val="FFFFFF"/>
        </a:accent3>
        <a:accent4>
          <a:srgbClr val="000000"/>
        </a:accent4>
        <a:accent5>
          <a:srgbClr val="B5CFAF"/>
        </a:accent5>
        <a:accent6>
          <a:srgbClr val="E7C200"/>
        </a:accent6>
        <a:hlink>
          <a:srgbClr val="C40079"/>
        </a:hlink>
        <a:folHlink>
          <a:srgbClr val="0098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UT_EN 16-9</Template>
  <TotalTime>0</TotalTime>
  <Words>24</Words>
  <Application>Microsoft Office PowerPoint</Application>
  <PresentationFormat>On-screen Show (16:9)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UT_NL 16-9 new</vt:lpstr>
      <vt:lpstr>PowerPoint Presentation</vt:lpstr>
      <vt:lpstr>PowerPoint Presentation</vt:lpstr>
      <vt:lpstr>PowerPoint Presentation</vt:lpstr>
    </vt:vector>
  </TitlesOfParts>
  <Company>University of Twente - ICTS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SPSS</dc:title>
  <dc:creator>UT-werkplek x64</dc:creator>
  <cp:lastModifiedBy>HvdK x64</cp:lastModifiedBy>
  <cp:revision>14</cp:revision>
  <dcterms:created xsi:type="dcterms:W3CDTF">2015-06-08T13:06:09Z</dcterms:created>
  <dcterms:modified xsi:type="dcterms:W3CDTF">2015-09-10T10:54:07Z</dcterms:modified>
</cp:coreProperties>
</file>